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6" r:id="rId3"/>
    <p:sldId id="355" r:id="rId4"/>
    <p:sldId id="363" r:id="rId5"/>
    <p:sldId id="356" r:id="rId6"/>
    <p:sldId id="364" r:id="rId7"/>
    <p:sldId id="366" r:id="rId8"/>
    <p:sldId id="3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比较器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，很方便的排序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，很方便的使用和排序有关的结构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合并多个有序链表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/problems/merge-k-sorted-lists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，递归遍历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，按层遍历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判断两颗树是否结构相同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/problems/same-tree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判断一棵树是否是镜面树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/problems/symmetric-tree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返回一棵树的最大深度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/problems/maximum-depth-of-binary-tree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用先序数组和中序数组重建一棵树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/problems/construct-binary-tree-from-preorder-and-</a:t>
            </a:r>
            <a:r>
              <a:rPr lang="en" altLang="zh-CN" dirty="0" err="1"/>
              <a:t>inorder</a:t>
            </a:r>
            <a:r>
              <a:rPr lang="en" altLang="zh-CN" dirty="0"/>
              <a:t>-traversal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20233</TotalTime>
  <Words>213</Words>
  <Application>Microsoft Macintosh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算法数据结构新手班</vt:lpstr>
      <vt:lpstr>比较器</vt:lpstr>
      <vt:lpstr>题目1</vt:lpstr>
      <vt:lpstr>二叉树的遍历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350</cp:revision>
  <dcterms:created xsi:type="dcterms:W3CDTF">2019-12-18T07:28:03Z</dcterms:created>
  <dcterms:modified xsi:type="dcterms:W3CDTF">2021-01-19T06:28:00Z</dcterms:modified>
</cp:coreProperties>
</file>