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367" r:id="rId3"/>
    <p:sldId id="369" r:id="rId4"/>
    <p:sldId id="370" r:id="rId5"/>
    <p:sldId id="371" r:id="rId6"/>
    <p:sldId id="368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72" autoAdjust="0"/>
    <p:restoredTop sz="94694"/>
  </p:normalViewPr>
  <p:slideViewPr>
    <p:cSldViewPr snapToGrid="0">
      <p:cViewPr varScale="1">
        <p:scale>
          <a:sx n="121" d="100"/>
          <a:sy n="121" d="100"/>
        </p:scale>
        <p:origin x="10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028E9-46BA-4C86-9A29-AE961B0360E3}" type="datetimeFigureOut">
              <a:rPr lang="zh-CN" altLang="en-US" smtClean="0"/>
              <a:t>2021/1/19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1295E-5950-443C-8D3C-0D5E85784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372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985F7D-2893-447E-A803-37D69B5796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DEF0265-F3CE-4110-9F97-CC81574D6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5A49BD-18C8-4427-884D-F19DADAC0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7A10-BDA0-4058-9A33-0C5238F4F282}" type="datetime1">
              <a:rPr lang="zh-CN" altLang="en-US" smtClean="0"/>
              <a:t>2021/1/19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AFE9B6-9B0E-49D8-BA2A-22AFF1E6D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82F10C-99BD-4234-8D28-A6000CA70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781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EE198E-60A3-457E-AFEF-2DB2D7CBD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68642D-4259-4A6C-BB57-63DC328C1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26CC1B-5EA9-4958-9F31-9D877FBC5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0413-2FFF-46C2-98D1-488EA38DD690}" type="datetime1">
              <a:rPr lang="zh-CN" altLang="en-US" smtClean="0"/>
              <a:t>2021/1/19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E5E530-C9FF-495A-B56F-049EE0F4A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0B35E2-1912-488F-A213-51EF128C5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156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893AF6D-FAEB-402B-A0CB-699197865C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A3EE20-D5DA-4B34-824F-1505E3A30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4167FC-3FC0-4224-927E-9008133F6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80E8-AB52-4369-B0E8-CCA8E04F18AF}" type="datetime1">
              <a:rPr lang="zh-CN" altLang="en-US" smtClean="0"/>
              <a:t>2021/1/19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5C027A-BD09-4FF2-8978-AFEFA1DCF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73BEDD-6DA7-45A3-8DC8-9F4175778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57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768A62-50E5-4801-96EE-88B65C7E5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7954F8-CAA1-4080-AA73-CFE1E2940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ACDC63-0F64-4E77-ABC6-6A859138E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015E-B5F4-40FB-A420-771076B76725}" type="datetime1">
              <a:rPr lang="zh-CN" altLang="en-US" smtClean="0"/>
              <a:t>2021/1/19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C0D97E-B1B0-4293-A0C1-D5B4C97D8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D1E97E-C471-40A5-A448-C1811406B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919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8444A1-B933-49F8-9548-FFB58E0A9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368A91-AF8E-44A0-BDFB-1CF4F021C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8CC330-2829-4C37-8CC9-54FC8F992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F58D-6340-4258-84B2-51D872870289}" type="datetime1">
              <a:rPr lang="zh-CN" altLang="en-US" smtClean="0"/>
              <a:t>2021/1/19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3D81E6-3263-4E33-8310-A3025D469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6271B3-5B98-4F0D-B983-392D5AE53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252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42E7CB-7152-42CE-8DDE-36996DFD1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299334-C9E2-48F9-A0EB-26EA23F9C3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19EA27-A615-470C-8D21-335F7B2DE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B4FAC3-BCF0-44D7-97D3-7FB28B3C7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930F-BC8D-4291-A347-52EE457F28AC}" type="datetime1">
              <a:rPr lang="zh-CN" altLang="en-US" smtClean="0"/>
              <a:t>2021/1/19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4B0625-5622-47AD-9A83-E6CB50B75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F2C089-4A90-43BD-AA78-81013F726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909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99F70C-9D8B-4EC1-B84B-BB5D0BA67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CAED0E-72B7-4745-89AB-2F7CAF27F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3C16B5-FEB9-4527-B672-0FE8A535D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C1BF883-558A-4A38-85EF-3A4189BF6C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CC4BD9-C08F-4FE4-B845-30E8FDFCF2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1273016-63EE-4F9A-860D-567206C84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44562-18EF-4804-B489-529351FE0EFB}" type="datetime1">
              <a:rPr lang="zh-CN" altLang="en-US" smtClean="0"/>
              <a:t>2021/1/19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D702712-1F22-4431-9A09-50D220733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83CD357-8C95-4204-B9D0-CA421830F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063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F77FBC-BE73-4B5E-A31E-6B4228A0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DD740E6-DE39-4140-9E0A-7EBB73F0A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CDD8-1178-4728-8218-7551296B221B}" type="datetime1">
              <a:rPr lang="zh-CN" altLang="en-US" smtClean="0"/>
              <a:t>2021/1/19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654A8AE-11AF-4B22-BFC3-BAE8DA932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F52CEC-DCB0-4377-9888-4B2E5482C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185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6284870-2FB6-4A8E-839C-D1FD68F0F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3235-274C-41AC-BC84-3C7717B495DB}" type="datetime1">
              <a:rPr lang="zh-CN" altLang="en-US" smtClean="0"/>
              <a:t>2021/1/19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7C1F53-65BA-4057-8EF4-7248DF94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0E1724-C93D-4E99-86F8-E7DDFAE05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645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009701-44F4-46DB-85BA-1D8D94064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44BFB0-4943-4FD2-8944-FA24FCE89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FEB8B8-6405-4448-9400-5BBF14317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B6CC54-4FA4-45FF-84EE-9E3E87892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922B-B69D-4DE3-9B28-B7CBDD995048}" type="datetime1">
              <a:rPr lang="zh-CN" altLang="en-US" smtClean="0"/>
              <a:t>2021/1/19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8067A4-FC00-4D40-9FB0-2482836E1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57E447-20EB-4FF5-818E-0B9FC6574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207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90D426-CA14-43D9-8576-D7DF0E000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53853B4-38C5-4FA9-878A-709043469C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18FA53-03A0-40A6-954D-497446328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55D181-696C-4F3C-B56E-F444FD5A2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8F93-B386-48E1-A4A4-90C957DCE639}" type="datetime1">
              <a:rPr lang="zh-CN" altLang="en-US" smtClean="0"/>
              <a:t>2021/1/19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8F06DC-94D8-4112-8B68-2EF21DCF8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435961-5D76-457F-A41E-22EAB725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631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DA9E1F-80C0-49AB-A996-3BDAA7A26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C74AEC-7596-4377-B478-42E118D6F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0F9C65-6A19-4E0A-B187-50E5D262C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D3690-DEAE-4EF6-9EC5-36B2D000055D}" type="datetime1">
              <a:rPr lang="zh-CN" altLang="en-US" smtClean="0"/>
              <a:t>2021/1/19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0127EF-D0C3-4E8D-9299-E86FBA9C4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EF01A5-4F7D-4244-B1F9-39D91D6184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777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73E5AB-5160-402A-83EF-743608F607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算法数据结构新手班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9BDA33-83B0-4C19-ACDC-A94DBCA005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6594" y="4299114"/>
            <a:ext cx="9144000" cy="1655762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7</a:t>
            </a:r>
            <a:r>
              <a:rPr lang="zh-CN" altLang="en-US" dirty="0"/>
              <a:t>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左程云</a:t>
            </a:r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C83350-A18E-4706-8212-C2CC3C560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58D48C9-EE5A-455D-909A-98B6ED11C0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256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</a:t>
            </a:r>
            <a:r>
              <a:rPr lang="en-US" altLang="zh-CN" sz="3200" dirty="0"/>
              <a:t>1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二叉树按层遍历并收集节点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Leetcode</a:t>
            </a:r>
            <a:r>
              <a:rPr lang="zh-CN" altLang="en-US" dirty="0"/>
              <a:t>原题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" altLang="zh-CN" dirty="0"/>
              <a:t>https://</a:t>
            </a:r>
            <a:r>
              <a:rPr lang="en" altLang="zh-CN" dirty="0" err="1"/>
              <a:t>leetcode.com</a:t>
            </a:r>
            <a:r>
              <a:rPr lang="en" altLang="zh-CN" dirty="0"/>
              <a:t>/problems/binary-tree-level-order-traversal-ii</a:t>
            </a:r>
          </a:p>
          <a:p>
            <a:pPr marL="0" indent="0">
              <a:buNone/>
            </a:pPr>
            <a:endParaRPr lang="en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933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</a:t>
            </a:r>
            <a:r>
              <a:rPr lang="en-US" altLang="zh-CN" sz="3200" dirty="0"/>
              <a:t>2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判断是否是平衡搜索二叉树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Leetcode</a:t>
            </a:r>
            <a:r>
              <a:rPr lang="zh-CN" altLang="en-US" dirty="0"/>
              <a:t>原题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" altLang="zh-CN" dirty="0"/>
              <a:t>https://</a:t>
            </a:r>
            <a:r>
              <a:rPr lang="en" altLang="zh-CN" dirty="0" err="1"/>
              <a:t>leetcode.com</a:t>
            </a:r>
            <a:r>
              <a:rPr lang="en" altLang="zh-CN" dirty="0"/>
              <a:t>/problems/balanced-binary-tree</a:t>
            </a:r>
          </a:p>
          <a:p>
            <a:pPr marL="0" indent="0">
              <a:buNone/>
            </a:pPr>
            <a:endParaRPr lang="en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541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</a:t>
            </a:r>
            <a:r>
              <a:rPr lang="en-US" altLang="zh-CN" sz="3200" dirty="0"/>
              <a:t>3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能否组成路径和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Leetcode</a:t>
            </a:r>
            <a:r>
              <a:rPr lang="zh-CN" altLang="en-US" dirty="0"/>
              <a:t>原题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" altLang="zh-CN" dirty="0"/>
              <a:t>https://</a:t>
            </a:r>
            <a:r>
              <a:rPr lang="en" altLang="zh-CN" dirty="0" err="1"/>
              <a:t>leetcode.com</a:t>
            </a:r>
            <a:r>
              <a:rPr lang="en" altLang="zh-CN" dirty="0"/>
              <a:t>/problems/path-sum</a:t>
            </a:r>
          </a:p>
          <a:p>
            <a:pPr marL="0" indent="0">
              <a:buNone/>
            </a:pPr>
            <a:endParaRPr lang="en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310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</a:t>
            </a:r>
            <a:r>
              <a:rPr lang="en-US" altLang="zh-CN" sz="3200" dirty="0"/>
              <a:t>4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收集达标路径和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Leetcode</a:t>
            </a:r>
            <a:r>
              <a:rPr lang="zh-CN" altLang="en-US" dirty="0"/>
              <a:t>原题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" altLang="zh-CN" dirty="0"/>
              <a:t>https://</a:t>
            </a:r>
            <a:r>
              <a:rPr lang="en" altLang="zh-CN" dirty="0" err="1"/>
              <a:t>leetcode.com</a:t>
            </a:r>
            <a:r>
              <a:rPr lang="en" altLang="zh-CN" dirty="0"/>
              <a:t>/problems/path-sum-ii</a:t>
            </a:r>
          </a:p>
          <a:p>
            <a:pPr marL="0" indent="0">
              <a:buNone/>
            </a:pPr>
            <a:endParaRPr lang="en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987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</a:t>
            </a:r>
            <a:r>
              <a:rPr lang="en-US" altLang="zh-CN" sz="3200" dirty="0"/>
              <a:t>5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" dirty="0"/>
              <a:t>不要</a:t>
            </a:r>
            <a:r>
              <a:rPr lang="zh-CN" altLang="en-US" dirty="0"/>
              <a:t>用任何比较判断，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" dirty="0"/>
              <a:t>返回</a:t>
            </a:r>
            <a:r>
              <a:rPr lang="zh-CN" altLang="en-US" dirty="0"/>
              <a:t>两个数中较大的数</a:t>
            </a:r>
            <a:endParaRPr lang="en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754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20233</TotalTime>
  <Words>156</Words>
  <Application>Microsoft Macintosh PowerPoint</Application>
  <PresentationFormat>宽屏</PresentationFormat>
  <Paragraphs>38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算法数据结构新手班</vt:lpstr>
      <vt:lpstr>题目1</vt:lpstr>
      <vt:lpstr>题目2</vt:lpstr>
      <vt:lpstr>题目3</vt:lpstr>
      <vt:lpstr>题目4</vt:lpstr>
      <vt:lpstr>题目5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synchronized 你以为你真的懂？</dc:title>
  <dc:creator>ma shibing</dc:creator>
  <cp:lastModifiedBy>A2372</cp:lastModifiedBy>
  <cp:revision>351</cp:revision>
  <dcterms:created xsi:type="dcterms:W3CDTF">2019-12-18T07:28:03Z</dcterms:created>
  <dcterms:modified xsi:type="dcterms:W3CDTF">2021-01-19T06:28:30Z</dcterms:modified>
</cp:coreProperties>
</file>