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68" r:id="rId3"/>
    <p:sldId id="369" r:id="rId4"/>
    <p:sldId id="3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算法数据结构新手班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不要</a:t>
            </a:r>
            <a:r>
              <a:rPr lang="zh-CN" altLang="en-US" dirty="0"/>
              <a:t>用任何比较判断，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返回</a:t>
            </a:r>
            <a:r>
              <a:rPr lang="zh-CN" altLang="en-US" dirty="0"/>
              <a:t>两个数中较大的数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归并</a:t>
            </a:r>
            <a:r>
              <a:rPr lang="zh-CN" altLang="en-US" dirty="0"/>
              <a:t>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递归实现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非递归实现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随机快速排序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递归实现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非递归实现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9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20240</TotalTime>
  <Words>78</Words>
  <Application>Microsoft Macintosh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算法数据结构新手班</vt:lpstr>
      <vt:lpstr>题目1</vt:lpstr>
      <vt:lpstr>题目2</vt:lpstr>
      <vt:lpstr>题目3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355</cp:revision>
  <dcterms:created xsi:type="dcterms:W3CDTF">2019-12-18T07:28:03Z</dcterms:created>
  <dcterms:modified xsi:type="dcterms:W3CDTF">2021-01-27T03:58:22Z</dcterms:modified>
</cp:coreProperties>
</file>