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9" r:id="rId3"/>
    <p:sldId id="307" r:id="rId4"/>
    <p:sldId id="308" r:id="rId5"/>
    <p:sldId id="300" r:id="rId6"/>
    <p:sldId id="303" r:id="rId7"/>
    <p:sldId id="304" r:id="rId8"/>
    <p:sldId id="30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 autoAdjust="0"/>
    <p:restoredTop sz="94698"/>
  </p:normalViewPr>
  <p:slideViewPr>
    <p:cSldViewPr snapToGrid="0">
      <p:cViewPr varScale="1">
        <p:scale>
          <a:sx n="134" d="100"/>
          <a:sy n="134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/>
              <a:t>11</a:t>
            </a:r>
            <a:r>
              <a:rPr lang="zh-CN" altLang="en-US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实现二叉树的按层遍历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）其实就是宽度优先遍历，用队列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）可以通过设置</a:t>
            </a:r>
            <a:r>
              <a:rPr lang="en-US" altLang="zh-CN" sz="2400" dirty="0"/>
              <a:t>flag</a:t>
            </a:r>
            <a:r>
              <a:rPr lang="zh-CN" altLang="en-US" sz="2400" dirty="0"/>
              <a:t>变量的方式，来发现某一层的结束（看题目）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实现二叉树的序列化和反序列化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）先序方式序列化和反序列化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）按层方式序列化和反序列化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8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/>
              <a:t>Leetcode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" altLang="zh-CN" b="1" dirty="0"/>
              <a:t>431. Encode N-</a:t>
            </a:r>
            <a:r>
              <a:rPr lang="en" altLang="zh-CN" b="1" dirty="0" err="1"/>
              <a:t>ary</a:t>
            </a:r>
            <a:r>
              <a:rPr lang="en" altLang="zh-CN" b="1" dirty="0"/>
              <a:t> Tree to Binary Tree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4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如何设计一个打印整棵树的打印函数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求二叉树最宽的层有多少个节点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9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二叉树结构如下定义：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Class Node {</a:t>
            </a:r>
          </a:p>
          <a:p>
            <a:pPr marL="0" indent="0">
              <a:buNone/>
            </a:pPr>
            <a:r>
              <a:rPr lang="en-US" altLang="zh-CN" sz="2400" dirty="0"/>
              <a:t>	V value;</a:t>
            </a:r>
          </a:p>
          <a:p>
            <a:pPr marL="0" indent="0">
              <a:buNone/>
            </a:pPr>
            <a:r>
              <a:rPr lang="en-US" altLang="zh-CN" sz="2400" dirty="0"/>
              <a:t>	Node left;</a:t>
            </a:r>
          </a:p>
          <a:p>
            <a:pPr marL="0" indent="0">
              <a:buNone/>
            </a:pPr>
            <a:r>
              <a:rPr lang="en-US" altLang="zh-CN" sz="2400" dirty="0"/>
              <a:t>	Node right;</a:t>
            </a:r>
          </a:p>
          <a:p>
            <a:pPr marL="0" indent="0">
              <a:buNone/>
            </a:pPr>
            <a:r>
              <a:rPr lang="en-US" altLang="zh-CN" sz="2400" dirty="0"/>
              <a:t>	Node parent;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zh-CN" altLang="en-US" sz="2400" dirty="0"/>
              <a:t>给你二叉树中的某个节点，返回该节点的后继节点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8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请把一段纸条竖着放在桌子上，然后从纸条的下边向上方对折</a:t>
            </a:r>
            <a:r>
              <a:rPr lang="en-US" altLang="zh-CN" sz="2400" dirty="0"/>
              <a:t>1</a:t>
            </a:r>
            <a:r>
              <a:rPr lang="zh-CN" altLang="en-US" sz="2400" dirty="0"/>
              <a:t>次，压出折痕后展开。此时折痕是凹下去的，即折痕突起的方向指向纸条的背面。 如果从纸条的下边向上方连续对折</a:t>
            </a:r>
            <a:r>
              <a:rPr lang="en-US" altLang="zh-CN" sz="2400" dirty="0"/>
              <a:t>2</a:t>
            </a:r>
            <a:r>
              <a:rPr lang="zh-CN" altLang="en-US" sz="2400" dirty="0"/>
              <a:t>次，压出折痕后展开，此时有三条折痕，从上到下依次是下折痕、下折痕和上折痕。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给定一个输入参数</a:t>
            </a:r>
            <a:r>
              <a:rPr lang="en-US" altLang="zh-CN" sz="2400" dirty="0"/>
              <a:t>N</a:t>
            </a:r>
            <a:r>
              <a:rPr lang="zh-CN" altLang="en-US" sz="2400" dirty="0"/>
              <a:t>，代表纸条都从下边向上方连续对折</a:t>
            </a:r>
            <a:r>
              <a:rPr lang="en-US" altLang="zh-CN" sz="2400" dirty="0"/>
              <a:t>N</a:t>
            </a:r>
            <a:r>
              <a:rPr lang="zh-CN" altLang="en-US" sz="2400" dirty="0"/>
              <a:t>次。 请从上到下打印所有折痕的方向。 </a:t>
            </a:r>
          </a:p>
          <a:p>
            <a:pPr marL="0" indent="0">
              <a:buNone/>
            </a:pPr>
            <a:r>
              <a:rPr lang="zh-CN" altLang="en-US" sz="2400" dirty="0"/>
              <a:t>例如</a:t>
            </a:r>
            <a:r>
              <a:rPr lang="en-US" altLang="zh-CN" sz="2400" dirty="0"/>
              <a:t>:N=1</a:t>
            </a:r>
            <a:r>
              <a:rPr lang="zh-CN" altLang="en-US" sz="2400" dirty="0"/>
              <a:t>时，打印</a:t>
            </a:r>
            <a:r>
              <a:rPr lang="en-US" altLang="zh-CN" sz="2400" dirty="0"/>
              <a:t>: down N=2</a:t>
            </a:r>
            <a:r>
              <a:rPr lang="zh-CN" altLang="en-US" sz="2400" dirty="0"/>
              <a:t>时，打印</a:t>
            </a:r>
            <a:r>
              <a:rPr lang="en-US" altLang="zh-CN" sz="2400" dirty="0"/>
              <a:t>: down down up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0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21545</TotalTime>
  <Words>357</Words>
  <Application>Microsoft Macintosh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算法数据结构体系学习班</vt:lpstr>
      <vt:lpstr>实现二叉树的按层遍历</vt:lpstr>
      <vt:lpstr>实现二叉树的序列化和反序列化</vt:lpstr>
      <vt:lpstr>题目</vt:lpstr>
      <vt:lpstr>题目</vt:lpstr>
      <vt:lpstr>题目</vt:lpstr>
      <vt:lpstr>题目</vt:lpstr>
      <vt:lpstr>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381</cp:revision>
  <dcterms:created xsi:type="dcterms:W3CDTF">2019-12-18T07:28:03Z</dcterms:created>
  <dcterms:modified xsi:type="dcterms:W3CDTF">2020-12-22T07:03:31Z</dcterms:modified>
</cp:coreProperties>
</file>