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5" r:id="rId3"/>
    <p:sldId id="308" r:id="rId4"/>
    <p:sldId id="296" r:id="rId5"/>
    <p:sldId id="310" r:id="rId6"/>
    <p:sldId id="298" r:id="rId7"/>
    <p:sldId id="300" r:id="rId8"/>
    <p:sldId id="307" r:id="rId9"/>
    <p:sldId id="30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98"/>
  </p:normalViewPr>
  <p:slideViewPr>
    <p:cSldViewPr snapToGrid="0">
      <p:cViewPr varScale="1">
        <p:scale>
          <a:sx n="134" d="100"/>
          <a:sy n="134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/>
              <a:t>12</a:t>
            </a:r>
            <a:r>
              <a:rPr lang="zh-CN" altLang="en-US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二叉树基本算法（续）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判断二叉树是否是完全二叉树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会在后面的题目中用二叉树的递归套路来解这个题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可以解决面试中绝大多数的二叉树问题尤其是树型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问题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本质是利用递归遍历二叉树的便利性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1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）假设以</a:t>
            </a:r>
            <a:r>
              <a:rPr lang="en-US" altLang="zh-CN" sz="2400" dirty="0"/>
              <a:t>X</a:t>
            </a:r>
            <a:r>
              <a:rPr lang="zh-CN" altLang="en-US" sz="2400" dirty="0"/>
              <a:t>节点为头，假设可以向</a:t>
            </a:r>
            <a:r>
              <a:rPr lang="en-US" altLang="zh-CN" sz="2400" dirty="0"/>
              <a:t>X</a:t>
            </a:r>
            <a:r>
              <a:rPr lang="zh-CN" altLang="en-US" sz="2400" dirty="0"/>
              <a:t>左树和</a:t>
            </a:r>
            <a:r>
              <a:rPr lang="en-US" altLang="zh-CN" sz="2400" dirty="0"/>
              <a:t>X</a:t>
            </a:r>
            <a:r>
              <a:rPr lang="zh-CN" altLang="en-US" sz="2400" dirty="0"/>
              <a:t>右树要任何信息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）在上一步的假设下，讨论以</a:t>
            </a:r>
            <a:r>
              <a:rPr lang="en-US" altLang="zh-CN" sz="2400" dirty="0"/>
              <a:t>X</a:t>
            </a:r>
            <a:r>
              <a:rPr lang="zh-CN" altLang="en-US" sz="2400" dirty="0"/>
              <a:t>为头节点的树，得到答案的可能性（最重要）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）列出所有可能性后，确定到底需要向左树和右树要什么样的信息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）把左树信息和右树信息求全集，就是任何一棵子树都需要返回的信息</a:t>
            </a:r>
            <a:r>
              <a:rPr lang="en-US" altLang="zh-CN" sz="2400" dirty="0"/>
              <a:t>S</a:t>
            </a: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）递归函数都返回</a:t>
            </a:r>
            <a:r>
              <a:rPr lang="en-US" altLang="zh-CN" sz="2400" dirty="0"/>
              <a:t>S</a:t>
            </a:r>
            <a:r>
              <a:rPr lang="zh-CN" altLang="en-US" sz="2400" dirty="0"/>
              <a:t>，每一棵子树都这么要求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）写代码，在代码中考虑如何把左树的信息和右树信息整合出整棵树的信息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8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二叉树的递归套路深度实践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判断二叉树是否是搜索二叉树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2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二叉树的递归套路深度实践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给定一棵二叉树的头节点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，返回这颗二叉树是不是平衡二叉树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1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二叉树的递归套路深度实践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给定一棵二叉树的头节点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，返回这颗二叉树是不是满二叉树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9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二叉树的递归套路深度实践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给定一棵二叉树的头节点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返回这颗二叉树中最大的二叉搜索子树的大小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9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二叉树的递归套路深度实践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给定一棵二叉树的头节点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，任何两个节点之间都存在距离，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返回整棵二叉树的最大距离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6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21404</TotalTime>
  <Words>448</Words>
  <Application>Microsoft Macintosh PowerPoint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算法数据结构体系学习班</vt:lpstr>
      <vt:lpstr>二叉树基本算法（续）</vt:lpstr>
      <vt:lpstr>二叉树的递归套路</vt:lpstr>
      <vt:lpstr>二叉树的递归套路</vt:lpstr>
      <vt:lpstr>二叉树的递归套路深度实践</vt:lpstr>
      <vt:lpstr>二叉树的递归套路深度实践</vt:lpstr>
      <vt:lpstr>二叉树的递归套路深度实践</vt:lpstr>
      <vt:lpstr>二叉树的递归套路深度实践</vt:lpstr>
      <vt:lpstr>二叉树的递归套路深度实践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372</cp:revision>
  <dcterms:created xsi:type="dcterms:W3CDTF">2019-12-18T07:28:03Z</dcterms:created>
  <dcterms:modified xsi:type="dcterms:W3CDTF">2020-12-22T07:03:25Z</dcterms:modified>
</cp:coreProperties>
</file>