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9" r:id="rId3"/>
    <p:sldId id="300" r:id="rId4"/>
    <p:sldId id="302" r:id="rId5"/>
    <p:sldId id="304" r:id="rId6"/>
    <p:sldId id="305" r:id="rId7"/>
    <p:sldId id="306" r:id="rId8"/>
    <p:sldId id="295" r:id="rId9"/>
    <p:sldId id="296" r:id="rId10"/>
    <p:sldId id="297" r:id="rId11"/>
    <p:sldId id="29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 autoAdjust="0"/>
    <p:restoredTop sz="94698"/>
  </p:normalViewPr>
  <p:slideViewPr>
    <p:cSldViewPr snapToGrid="0">
      <p:cViewPr varScale="1">
        <p:scale>
          <a:sx n="134" d="100"/>
          <a:sy n="134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贪心算法求解的标准过程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，分析业务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，根据业务逻辑找到不同的贪心策略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，对于能举出反例的策略直接跳过，不能举出反例的策略要证明有效性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这往往是特别困难的，要求数学能力很高且不具有统一的技巧性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贪心算法的解题套路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，实现一个不依靠贪心策略的解法</a:t>
            </a:r>
            <a:r>
              <a:rPr lang="en-US" altLang="zh-CN" sz="2400" dirty="0"/>
              <a:t>X</a:t>
            </a:r>
            <a:r>
              <a:rPr lang="zh-CN" altLang="en-US" sz="2400" dirty="0"/>
              <a:t>，可以用最暴力的尝试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，脑补出贪心策略</a:t>
            </a:r>
            <a:r>
              <a:rPr lang="en-US" altLang="zh-CN" sz="2400" dirty="0"/>
              <a:t>A</a:t>
            </a:r>
            <a:r>
              <a:rPr lang="zh-CN" altLang="en-US" sz="2400" dirty="0"/>
              <a:t>、贪心策略</a:t>
            </a:r>
            <a:r>
              <a:rPr lang="en-US" altLang="zh-CN" sz="2400" dirty="0"/>
              <a:t>B</a:t>
            </a:r>
            <a:r>
              <a:rPr lang="zh-CN" altLang="en-US" sz="2400" dirty="0"/>
              <a:t>、贪心策略</a:t>
            </a:r>
            <a:r>
              <a:rPr lang="en-US" altLang="zh-CN" sz="2400" dirty="0"/>
              <a:t>C...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，用解法</a:t>
            </a:r>
            <a:r>
              <a:rPr lang="en-US" altLang="zh-CN" sz="2400" dirty="0"/>
              <a:t>X</a:t>
            </a:r>
            <a:r>
              <a:rPr lang="zh-CN" altLang="en-US" sz="2400" dirty="0"/>
              <a:t>和对数器，用实验的方式得知哪个贪心策略正确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，不要去纠结贪心策略的证明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1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二叉树递归套路（续）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判断二叉树是否是完全二叉树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如何用递归套路来解这个题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二叉树递归套路（续）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给定一棵二叉树的头节点</a:t>
            </a:r>
            <a:r>
              <a:rPr lang="en-US" altLang="zh-CN" sz="2400" dirty="0"/>
              <a:t>head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返回这颗二叉树中最大的二叉搜索子树的头节点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4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二叉树递归套路（续）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给定一棵二叉树的头节点</a:t>
            </a:r>
            <a:r>
              <a:rPr lang="en-US" altLang="zh-CN" sz="2400" dirty="0"/>
              <a:t>head</a:t>
            </a:r>
            <a:r>
              <a:rPr lang="zh-CN" altLang="en-US" sz="2400" dirty="0"/>
              <a:t>，和另外两个节点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返回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的最低公共祖先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2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二叉树的递归套路深度实践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sz="2400" dirty="0"/>
              <a:t>派对的最大快乐值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员工信息的定义如下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class Employee {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public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happy; // </a:t>
            </a:r>
            <a:r>
              <a:rPr lang="zh-CN" altLang="zh-CN" sz="2400" dirty="0"/>
              <a:t>这名员工可以带来的快乐值</a:t>
            </a:r>
          </a:p>
          <a:p>
            <a:pPr marL="0" indent="0">
              <a:buNone/>
            </a:pPr>
            <a:r>
              <a:rPr lang="en-US" altLang="zh-CN" sz="2400" dirty="0"/>
              <a:t>    List&lt;Employee&gt; subordinates; // </a:t>
            </a:r>
            <a:r>
              <a:rPr lang="zh-CN" altLang="zh-CN" sz="2400" dirty="0"/>
              <a:t>这名员工有哪些直接下级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3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二叉树的递归套路深度实践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派对的最大快乐值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zh-CN" altLang="zh-CN" sz="2400" dirty="0"/>
              <a:t>公司的每个员工都符合</a:t>
            </a:r>
            <a:r>
              <a:rPr lang="en-US" altLang="zh-CN" sz="2400" dirty="0"/>
              <a:t> Employee </a:t>
            </a:r>
            <a:r>
              <a:rPr lang="zh-CN" altLang="zh-CN" sz="2400" dirty="0"/>
              <a:t>类的描述。整个公司的人员结构可以看作是一棵标准的、 没有环的多叉树。树的头节点是公司唯一的老板。除老板之外的每个员工都有唯一的直接上级。 叶节点是没有任何下属的基层员工</a:t>
            </a:r>
            <a:r>
              <a:rPr lang="en-US" altLang="zh-CN" sz="2400" dirty="0"/>
              <a:t>(subordinates</a:t>
            </a:r>
            <a:r>
              <a:rPr lang="zh-CN" altLang="zh-CN" sz="2400" dirty="0"/>
              <a:t>列表为空</a:t>
            </a:r>
            <a:r>
              <a:rPr lang="en-US" altLang="zh-CN" sz="2400" dirty="0"/>
              <a:t>)</a:t>
            </a:r>
            <a:r>
              <a:rPr lang="zh-CN" altLang="zh-CN" sz="2400" dirty="0"/>
              <a:t>，除基层员工外，每个员工都有一个或多个直接下级。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5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二叉树的递归套路深度实践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派对的最大快乐值</a:t>
            </a:r>
          </a:p>
          <a:p>
            <a:pPr marL="0" indent="0">
              <a:buNone/>
            </a:pPr>
            <a:r>
              <a:rPr lang="zh-CN" altLang="zh-CN" sz="2400" dirty="0"/>
              <a:t>这个公司现在要办</a:t>
            </a:r>
            <a:r>
              <a:rPr lang="en-US" altLang="zh-CN" sz="2400" dirty="0"/>
              <a:t>party</a:t>
            </a:r>
            <a:r>
              <a:rPr lang="zh-CN" altLang="zh-CN" sz="2400" dirty="0"/>
              <a:t>，你可以决定哪些员工来，哪些员工不来</a:t>
            </a:r>
            <a:r>
              <a:rPr lang="zh-CN" altLang="en-US" sz="2400" dirty="0"/>
              <a:t>，</a:t>
            </a:r>
            <a:r>
              <a:rPr lang="zh-CN" altLang="zh-CN" sz="2400" dirty="0"/>
              <a:t>规则</a:t>
            </a:r>
            <a:r>
              <a:rPr lang="zh-CN" altLang="en-US" sz="2400" dirty="0"/>
              <a:t>：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zh-CN" sz="2400" dirty="0"/>
              <a:t>如果某个员工来了，那么这个员工的所有直接下级都不能来</a:t>
            </a:r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zh-CN" sz="2400" dirty="0"/>
              <a:t>派对的整体快乐值是所有到场员工快乐值的累加</a:t>
            </a:r>
          </a:p>
          <a:p>
            <a:pPr marL="0" indent="0">
              <a:buNone/>
            </a:pPr>
            <a:r>
              <a:rPr lang="en-US" altLang="zh-CN" sz="2400" dirty="0"/>
              <a:t>3.</a:t>
            </a:r>
            <a:r>
              <a:rPr lang="zh-CN" altLang="zh-CN" sz="2400" dirty="0"/>
              <a:t>你的目标是让派对的整体快乐值尽量大</a:t>
            </a:r>
          </a:p>
          <a:p>
            <a:pPr marL="0" indent="0">
              <a:buNone/>
            </a:pPr>
            <a:r>
              <a:rPr lang="zh-CN" altLang="zh-CN" sz="2400" dirty="0"/>
              <a:t>给定一棵多叉树的头节点</a:t>
            </a:r>
            <a:r>
              <a:rPr lang="en-US" altLang="zh-CN" sz="2400" dirty="0"/>
              <a:t>boss</a:t>
            </a:r>
            <a:r>
              <a:rPr lang="zh-CN" altLang="zh-CN" sz="2400" dirty="0"/>
              <a:t>，请返回派对的最大快乐值。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7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贪心算法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）最自然智慧的算法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）用一种局部最功利的标准，总是做出在当前看来是最好的选择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）难点在于证明局部最功利的标准可以得到全局最优解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）对于贪心算法的学习主要以增加阅历和经验为主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从头到尾讲一道利用贪心算法求解的题目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给定一个由字符串组成的数组</a:t>
            </a:r>
            <a:r>
              <a:rPr lang="en-US" altLang="zh-CN" sz="2400" dirty="0" err="1"/>
              <a:t>strs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必须把所有的字符串拼接起来，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返回所有可能的拼接结果中，字典序最小的结果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21585</TotalTime>
  <Words>690</Words>
  <Application>Microsoft Macintosh PowerPoint</Application>
  <PresentationFormat>宽屏</PresentationFormat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算法数据结构体系学习班</vt:lpstr>
      <vt:lpstr>二叉树递归套路（续）</vt:lpstr>
      <vt:lpstr>二叉树递归套路（续）</vt:lpstr>
      <vt:lpstr>二叉树递归套路（续）</vt:lpstr>
      <vt:lpstr>二叉树的递归套路深度实践</vt:lpstr>
      <vt:lpstr>二叉树的递归套路深度实践</vt:lpstr>
      <vt:lpstr>二叉树的递归套路深度实践</vt:lpstr>
      <vt:lpstr>贪心算法</vt:lpstr>
      <vt:lpstr>从头到尾讲一道利用贪心算法求解的题目</vt:lpstr>
      <vt:lpstr>贪心算法求解的标准过程</vt:lpstr>
      <vt:lpstr>贪心算法的解题套路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392</cp:revision>
  <dcterms:created xsi:type="dcterms:W3CDTF">2019-12-18T07:28:03Z</dcterms:created>
  <dcterms:modified xsi:type="dcterms:W3CDTF">2020-12-22T07:03:20Z</dcterms:modified>
</cp:coreProperties>
</file>