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8" r:id="rId3"/>
    <p:sldId id="309" r:id="rId4"/>
    <p:sldId id="310" r:id="rId5"/>
    <p:sldId id="311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给定一个字符串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，只由‘</a:t>
            </a:r>
            <a:r>
              <a:rPr lang="en-US" altLang="zh-CN" sz="2400" dirty="0"/>
              <a:t>X</a:t>
            </a:r>
            <a:r>
              <a:rPr lang="zh-CN" altLang="en-US" sz="2400" dirty="0"/>
              <a:t>’和‘</a:t>
            </a:r>
            <a:r>
              <a:rPr lang="en-US" altLang="zh-CN" sz="2400" dirty="0"/>
              <a:t>.</a:t>
            </a:r>
            <a:r>
              <a:rPr lang="zh-CN" altLang="en-US" sz="2400" dirty="0"/>
              <a:t>’两种字符构成。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‘</a:t>
            </a:r>
            <a:r>
              <a:rPr lang="en-US" altLang="zh-CN" sz="2400" dirty="0"/>
              <a:t>X</a:t>
            </a:r>
            <a:r>
              <a:rPr lang="zh-CN" altLang="en-US" sz="2400" dirty="0"/>
              <a:t>’</a:t>
            </a:r>
            <a:r>
              <a:rPr lang="zh-CN" altLang="en-US" sz="2400" dirty="0">
                <a:effectLst/>
              </a:rPr>
              <a:t>表示墙，不能放灯，也不需要点亮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‘</a:t>
            </a:r>
            <a:r>
              <a:rPr lang="en-US" altLang="zh-CN" sz="2400" dirty="0"/>
              <a:t>.</a:t>
            </a:r>
            <a:r>
              <a:rPr lang="zh-CN" altLang="en-US" sz="2400" dirty="0"/>
              <a:t>’表示居民点，可以放灯，需要点亮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如果灯放在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位置，可以让</a:t>
            </a:r>
            <a:r>
              <a:rPr lang="en-US" altLang="zh-CN" sz="2400" dirty="0"/>
              <a:t>i-1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i+1</a:t>
            </a:r>
            <a:r>
              <a:rPr lang="zh-CN" altLang="en-US" sz="2400" dirty="0"/>
              <a:t>三个位置被点亮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返回如果点亮</a:t>
            </a:r>
            <a:r>
              <a:rPr lang="en-US" altLang="zh-CN" sz="2400" dirty="0" err="1">
                <a:effectLst/>
              </a:rPr>
              <a:t>str</a:t>
            </a:r>
            <a:r>
              <a:rPr lang="zh-CN" altLang="en-US" sz="2400" dirty="0">
                <a:effectLst/>
              </a:rPr>
              <a:t>中所有需要点亮的位置，至少需要几盏灯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2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一块金条切成两半，是需要花费和长度数值一样的铜板的。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比如长度为</a:t>
            </a:r>
            <a:r>
              <a:rPr lang="en-US" altLang="zh-CN" sz="2400" dirty="0"/>
              <a:t>20</a:t>
            </a:r>
            <a:r>
              <a:rPr lang="zh-CN" altLang="en-US" sz="2400" dirty="0"/>
              <a:t>的金条，不管怎么切，都要花费</a:t>
            </a:r>
            <a:r>
              <a:rPr lang="en-US" altLang="zh-CN" sz="2400" dirty="0"/>
              <a:t>20</a:t>
            </a:r>
            <a:r>
              <a:rPr lang="zh-CN" altLang="en-US" sz="2400" dirty="0"/>
              <a:t>个铜板。 一群人想整分整块金条，怎么分最省铜板</a:t>
            </a:r>
            <a:r>
              <a:rPr lang="en-US" altLang="zh-CN" sz="2400" dirty="0"/>
              <a:t>?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</a:t>
            </a:r>
            <a:r>
              <a:rPr lang="en-US" altLang="zh-CN" sz="2400" dirty="0"/>
              <a:t>,</a:t>
            </a:r>
            <a:r>
              <a:rPr lang="zh-CN" altLang="en-US" sz="2400" dirty="0"/>
              <a:t>给定数组</a:t>
            </a:r>
            <a:r>
              <a:rPr lang="en-US" altLang="zh-CN" sz="2400" dirty="0"/>
              <a:t>{10,20,30}</a:t>
            </a:r>
            <a:r>
              <a:rPr lang="zh-CN" altLang="en-US" sz="2400" dirty="0"/>
              <a:t>，代表一共三个人，整块金条长度为</a:t>
            </a:r>
            <a:r>
              <a:rPr lang="en-US" altLang="zh-CN" sz="2400" dirty="0"/>
              <a:t>60</a:t>
            </a:r>
            <a:r>
              <a:rPr lang="zh-CN" altLang="en-US" sz="2400" dirty="0"/>
              <a:t>，金条要分成</a:t>
            </a:r>
            <a:r>
              <a:rPr lang="en-US" altLang="zh-CN" sz="2400" dirty="0"/>
              <a:t>10</a:t>
            </a:r>
            <a:r>
              <a:rPr lang="zh-CN" altLang="en-US" sz="2400" dirty="0"/>
              <a:t>，</a:t>
            </a:r>
            <a:r>
              <a:rPr lang="en-US" altLang="zh-CN" sz="2400" dirty="0"/>
              <a:t>20</a:t>
            </a:r>
            <a:r>
              <a:rPr lang="zh-CN" altLang="en-US" sz="2400" dirty="0"/>
              <a:t>，</a:t>
            </a:r>
            <a:r>
              <a:rPr lang="en-US" altLang="zh-CN" sz="2400" dirty="0"/>
              <a:t>30</a:t>
            </a:r>
            <a:r>
              <a:rPr lang="zh-CN" altLang="en-US" sz="2400" dirty="0"/>
              <a:t>三个部分。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如果先把长度</a:t>
            </a:r>
            <a:r>
              <a:rPr lang="en-US" altLang="zh-CN" sz="2400" dirty="0"/>
              <a:t>60</a:t>
            </a:r>
            <a:r>
              <a:rPr lang="zh-CN" altLang="en-US" sz="2400" dirty="0"/>
              <a:t>的金条分成</a:t>
            </a:r>
            <a:r>
              <a:rPr lang="en-US" altLang="zh-CN" sz="2400" dirty="0"/>
              <a:t>10</a:t>
            </a:r>
            <a:r>
              <a:rPr lang="zh-CN" altLang="en-US" sz="2400" dirty="0"/>
              <a:t>和</a:t>
            </a:r>
            <a:r>
              <a:rPr lang="en-US" altLang="zh-CN" sz="2400" dirty="0"/>
              <a:t>50</a:t>
            </a:r>
            <a:r>
              <a:rPr lang="zh-CN" altLang="en-US" sz="2400" dirty="0"/>
              <a:t>，花费</a:t>
            </a:r>
            <a:r>
              <a:rPr lang="en-US" altLang="zh-CN" sz="2400" dirty="0"/>
              <a:t>60; </a:t>
            </a:r>
            <a:r>
              <a:rPr lang="zh-CN" altLang="en-US" sz="2400" dirty="0"/>
              <a:t>再把长度</a:t>
            </a:r>
            <a:r>
              <a:rPr lang="en-US" altLang="zh-CN" sz="2400" dirty="0"/>
              <a:t>50</a:t>
            </a:r>
            <a:r>
              <a:rPr lang="zh-CN" altLang="en-US" sz="2400" dirty="0"/>
              <a:t>的金条分成</a:t>
            </a:r>
            <a:r>
              <a:rPr lang="en-US" altLang="zh-CN" sz="2400" dirty="0"/>
              <a:t>20</a:t>
            </a:r>
            <a:r>
              <a:rPr lang="zh-CN" altLang="en-US" sz="2400" dirty="0"/>
              <a:t>和</a:t>
            </a:r>
            <a:r>
              <a:rPr lang="en-US" altLang="zh-CN" sz="2400" dirty="0"/>
              <a:t>30</a:t>
            </a:r>
            <a:r>
              <a:rPr lang="zh-CN" altLang="en-US" sz="2400" dirty="0"/>
              <a:t>，花费</a:t>
            </a:r>
            <a:r>
              <a:rPr lang="en-US" altLang="zh-CN" sz="2400" dirty="0"/>
              <a:t>50;</a:t>
            </a:r>
            <a:r>
              <a:rPr lang="zh-CN" altLang="en-US" sz="2400" dirty="0"/>
              <a:t>一共花费</a:t>
            </a:r>
            <a:r>
              <a:rPr lang="en-US" altLang="zh-CN" sz="2400" dirty="0"/>
              <a:t>110</a:t>
            </a:r>
            <a:r>
              <a:rPr lang="zh-CN" altLang="en-US" sz="2400" dirty="0"/>
              <a:t>铜板。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但如果先把长度</a:t>
            </a:r>
            <a:r>
              <a:rPr lang="en-US" altLang="zh-CN" sz="2400" dirty="0"/>
              <a:t>60</a:t>
            </a:r>
            <a:r>
              <a:rPr lang="zh-CN" altLang="en-US" sz="2400" dirty="0"/>
              <a:t>的金条分成</a:t>
            </a:r>
            <a:r>
              <a:rPr lang="en-US" altLang="zh-CN" sz="2400" dirty="0"/>
              <a:t>30</a:t>
            </a:r>
            <a:r>
              <a:rPr lang="zh-CN" altLang="en-US" sz="2400" dirty="0"/>
              <a:t>和</a:t>
            </a:r>
            <a:r>
              <a:rPr lang="en-US" altLang="zh-CN" sz="2400" dirty="0"/>
              <a:t>30</a:t>
            </a:r>
            <a:r>
              <a:rPr lang="zh-CN" altLang="en-US" sz="2400" dirty="0"/>
              <a:t>，花费</a:t>
            </a:r>
            <a:r>
              <a:rPr lang="en-US" altLang="zh-CN" sz="2400" dirty="0"/>
              <a:t>60;</a:t>
            </a:r>
            <a:r>
              <a:rPr lang="zh-CN" altLang="en-US" sz="2400" dirty="0"/>
              <a:t>再把长度</a:t>
            </a:r>
            <a:r>
              <a:rPr lang="en-US" altLang="zh-CN" sz="2400" dirty="0"/>
              <a:t>30</a:t>
            </a:r>
            <a:r>
              <a:rPr lang="zh-CN" altLang="en-US" sz="2400" dirty="0"/>
              <a:t>金条分成</a:t>
            </a:r>
            <a:r>
              <a:rPr lang="en-US" altLang="zh-CN" sz="2400" dirty="0"/>
              <a:t>10</a:t>
            </a:r>
            <a:r>
              <a:rPr lang="zh-CN" altLang="en-US" sz="2400" dirty="0"/>
              <a:t>和</a:t>
            </a:r>
            <a:r>
              <a:rPr lang="en-US" altLang="zh-CN" sz="2400" dirty="0"/>
              <a:t>20</a:t>
            </a:r>
            <a:r>
              <a:rPr lang="zh-CN" altLang="en-US" sz="2400" dirty="0"/>
              <a:t>， 花费</a:t>
            </a:r>
            <a:r>
              <a:rPr lang="en-US" altLang="zh-CN" sz="2400" dirty="0"/>
              <a:t>30;</a:t>
            </a:r>
            <a:r>
              <a:rPr lang="zh-CN" altLang="en-US" sz="2400" dirty="0"/>
              <a:t>一共花费</a:t>
            </a:r>
            <a:r>
              <a:rPr lang="en-US" altLang="zh-CN" sz="2400" dirty="0"/>
              <a:t>90</a:t>
            </a:r>
            <a:r>
              <a:rPr lang="zh-CN" altLang="en-US" sz="2400" dirty="0"/>
              <a:t>铜板。</a:t>
            </a:r>
            <a:endParaRPr lang="en-US" altLang="zh-CN" sz="2400" dirty="0"/>
          </a:p>
          <a:p>
            <a:pPr marL="0" indent="0">
              <a:buNone/>
            </a:pPr>
            <a:br>
              <a:rPr lang="zh-CN" altLang="en-US" sz="2400" dirty="0"/>
            </a:br>
            <a:r>
              <a:rPr lang="zh-CN" altLang="en-US" sz="2400" dirty="0"/>
              <a:t>输入一个数组，返回分割的最小代价。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5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一些项目要占用一个会议室宣讲，会议室不能同时容纳两个项目的宣讲。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给你每一个项目开始的时间和结束的时间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你来安排宣讲的日程，要求会议室进行的宣讲的场次最多。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返回最多的宣讲场次。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8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输入</a:t>
            </a:r>
            <a:r>
              <a:rPr lang="en-US" altLang="zh-CN" sz="1800" dirty="0"/>
              <a:t>:</a:t>
            </a:r>
            <a:r>
              <a:rPr lang="zh-CN" altLang="en-US" sz="1800" dirty="0"/>
              <a:t> 正数数组</a:t>
            </a:r>
            <a:r>
              <a:rPr lang="en-US" altLang="zh-CN" sz="1800" dirty="0"/>
              <a:t>costs</a:t>
            </a:r>
            <a:r>
              <a:rPr lang="zh-CN" altLang="en-US" sz="1800" dirty="0"/>
              <a:t>、正数数组</a:t>
            </a:r>
            <a:r>
              <a:rPr lang="en-US" altLang="zh-CN" sz="1800" dirty="0"/>
              <a:t>profits</a:t>
            </a:r>
            <a:r>
              <a:rPr lang="zh-CN" altLang="en-US" sz="1800" dirty="0"/>
              <a:t>、正数</a:t>
            </a:r>
            <a:r>
              <a:rPr lang="en-US" altLang="zh-CN" sz="1800" dirty="0"/>
              <a:t>K</a:t>
            </a:r>
            <a:r>
              <a:rPr lang="zh-CN" altLang="en-US" sz="1800" dirty="0"/>
              <a:t>、正数</a:t>
            </a:r>
            <a:r>
              <a:rPr lang="en-US" altLang="zh-CN" sz="1800" dirty="0"/>
              <a:t>M</a:t>
            </a:r>
          </a:p>
          <a:p>
            <a:pPr marL="0" indent="0">
              <a:buNone/>
            </a:pPr>
            <a:br>
              <a:rPr lang="en-US" altLang="zh-CN" sz="1800" dirty="0"/>
            </a:br>
            <a:r>
              <a:rPr lang="en-US" altLang="zh-CN" sz="1800" dirty="0"/>
              <a:t>costs[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表示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号项目的花费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profits[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表示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号项目在扣除花费之后还能挣到的钱</a:t>
            </a:r>
            <a:r>
              <a:rPr lang="en-US" altLang="zh-CN" sz="1800" dirty="0"/>
              <a:t>(</a:t>
            </a:r>
            <a:r>
              <a:rPr lang="zh-CN" altLang="en-US" sz="1800" dirty="0"/>
              <a:t>利润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K</a:t>
            </a:r>
            <a:r>
              <a:rPr lang="zh-CN" altLang="en-US" sz="1800" dirty="0"/>
              <a:t>表示你只能串行的最多做</a:t>
            </a:r>
            <a:r>
              <a:rPr lang="en-US" altLang="zh-CN" sz="1800" dirty="0"/>
              <a:t>k</a:t>
            </a:r>
            <a:r>
              <a:rPr lang="zh-CN" altLang="en-US" sz="1800" dirty="0"/>
              <a:t>个项目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</a:t>
            </a:r>
            <a:r>
              <a:rPr lang="zh-CN" altLang="en-US" sz="1800" dirty="0"/>
              <a:t>表示你初始的资金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说明</a:t>
            </a:r>
            <a:r>
              <a:rPr lang="en-US" altLang="zh-CN" sz="1800" dirty="0"/>
              <a:t>: </a:t>
            </a:r>
            <a:r>
              <a:rPr lang="zh-CN" altLang="en-US" sz="1800" dirty="0"/>
              <a:t>每做完一个项目，马上获得的收益，可以支持你去做下一个项目。不能并行的做项目。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输出：你最后获得的最大钱数。 </a:t>
            </a:r>
            <a:endParaRPr lang="zh-CN" altLang="en-US" sz="18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zh-CN" altLang="en-US" sz="2400" dirty="0"/>
              <a:t>有若干个样本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d…</a:t>
            </a:r>
            <a:r>
              <a:rPr lang="zh-CN" altLang="en-US" sz="2400" dirty="0"/>
              <a:t>类型假设是</a:t>
            </a:r>
            <a:r>
              <a:rPr lang="en-US" altLang="zh-CN" sz="2400" dirty="0"/>
              <a:t>V</a:t>
            </a:r>
          </a:p>
          <a:p>
            <a:pPr marL="457200" indent="-457200">
              <a:buAutoNum type="arabicParenR"/>
            </a:pPr>
            <a:r>
              <a:rPr lang="zh-CN" altLang="en-US" sz="2400" dirty="0"/>
              <a:t>在并查集中一开始认为每个样本都在单独的集合里</a:t>
            </a:r>
            <a:endParaRPr lang="en-US" altLang="zh-CN" sz="2400" dirty="0"/>
          </a:p>
          <a:p>
            <a:pPr marL="457200" indent="-457200">
              <a:buAutoNum type="arabicParenR"/>
            </a:pPr>
            <a:r>
              <a:rPr lang="zh-CN" altLang="en-US" sz="2400" dirty="0"/>
              <a:t>用户可以在任何时候调用如下两个方法：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 err="1"/>
              <a:t>boolean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isSameSet</a:t>
            </a:r>
            <a:r>
              <a:rPr lang="en-US" altLang="zh-CN" sz="2400" dirty="0"/>
              <a:t>(V x, V y) : </a:t>
            </a:r>
            <a:r>
              <a:rPr lang="zh-CN" altLang="en-US" sz="2400" dirty="0"/>
              <a:t>查询样本</a:t>
            </a:r>
            <a:r>
              <a:rPr lang="en-US" altLang="zh-CN" sz="2400" dirty="0"/>
              <a:t>x</a:t>
            </a:r>
            <a:r>
              <a:rPr lang="zh-CN" altLang="en-US" sz="2400" dirty="0"/>
              <a:t>和样本</a:t>
            </a:r>
            <a:r>
              <a:rPr lang="en-US" altLang="zh-CN" sz="2400" dirty="0"/>
              <a:t>y</a:t>
            </a:r>
            <a:r>
              <a:rPr lang="zh-CN" altLang="en-US" sz="2400" dirty="0"/>
              <a:t>是否属于一个集合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union(V x, V y) :</a:t>
            </a:r>
            <a:r>
              <a:rPr lang="zh-CN" altLang="en-US" sz="2400" dirty="0"/>
              <a:t> 把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各自所在集合的所有样本合并成一个集合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isSameSet</a:t>
            </a:r>
            <a:r>
              <a:rPr lang="zh-CN" altLang="en-US" sz="2400" dirty="0"/>
              <a:t>和</a:t>
            </a:r>
            <a:r>
              <a:rPr lang="en-US" altLang="zh-CN" sz="2400" dirty="0"/>
              <a:t>union</a:t>
            </a:r>
            <a:r>
              <a:rPr lang="zh-CN" altLang="en-US" sz="2400" dirty="0"/>
              <a:t>方法的代价越低越好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1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）每个节点都有一条往上指的指针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）节点</a:t>
            </a:r>
            <a:r>
              <a:rPr lang="en-US" altLang="zh-CN" sz="2400" dirty="0"/>
              <a:t>a</a:t>
            </a:r>
            <a:r>
              <a:rPr lang="zh-CN" altLang="en-US" sz="2400" dirty="0"/>
              <a:t>往上找到的头节点，叫做</a:t>
            </a:r>
            <a:r>
              <a:rPr lang="en-US" altLang="zh-CN" sz="2400" dirty="0"/>
              <a:t>a</a:t>
            </a:r>
            <a:r>
              <a:rPr lang="zh-CN" altLang="en-US" sz="2400" dirty="0"/>
              <a:t>所在集合的代表节点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）查询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是否属于同一个集合，就是看看找到的代表节点是不是一个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）把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各自所在集合的所有点合并成一个集合，只需要小集合的代表点挂在大集合的代表点的下方即可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8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）节点往上找代表点的过程，把沿途的链变成扁平的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）小集合挂在大集合的下面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）如果方法调用很频繁，那么单次调用的代价为</a:t>
            </a:r>
            <a:r>
              <a:rPr lang="en-US" altLang="zh-CN" sz="2400" dirty="0"/>
              <a:t>O(1)</a:t>
            </a:r>
            <a:r>
              <a:rPr lang="zh-CN" altLang="en-US" sz="2400" dirty="0"/>
              <a:t>，两个方法都如此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7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解决两大块区域的合并问题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常用在图等领域中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6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21304</TotalTime>
  <Words>807</Words>
  <Application>Microsoft Macintosh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算法数据结构体系学习班</vt:lpstr>
      <vt:lpstr>贪心算法的解题套路实战</vt:lpstr>
      <vt:lpstr>贪心算法的解题套路实战</vt:lpstr>
      <vt:lpstr>贪心算法的解题套路实战</vt:lpstr>
      <vt:lpstr>贪心算法的解题套路实战</vt:lpstr>
      <vt:lpstr>并查集</vt:lpstr>
      <vt:lpstr>并查集</vt:lpstr>
      <vt:lpstr>并查集的优化</vt:lpstr>
      <vt:lpstr>并查集的应用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394</cp:revision>
  <dcterms:created xsi:type="dcterms:W3CDTF">2019-12-18T07:28:03Z</dcterms:created>
  <dcterms:modified xsi:type="dcterms:W3CDTF">2020-12-22T07:06:38Z</dcterms:modified>
</cp:coreProperties>
</file>