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12" r:id="rId3"/>
    <p:sldId id="313" r:id="rId4"/>
    <p:sldId id="316" r:id="rId5"/>
    <p:sldId id="31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4" autoAdjust="0"/>
    <p:restoredTop sz="94698"/>
  </p:normalViewPr>
  <p:slideViewPr>
    <p:cSldViewPr snapToGrid="0">
      <p:cViewPr varScale="1">
        <p:scale>
          <a:sx n="134" d="100"/>
          <a:sy n="134" d="100"/>
        </p:scale>
        <p:origin x="1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并查集应用相关题目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Leetcode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" altLang="zh-CN" b="1" dirty="0"/>
              <a:t>547. Friend Circles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并查集应用相关题目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岛问题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给定一个二维数组</a:t>
            </a:r>
            <a:r>
              <a:rPr lang="en-US" altLang="zh-CN" sz="2400" dirty="0"/>
              <a:t>matrix</a:t>
            </a:r>
            <a:r>
              <a:rPr lang="zh-CN" altLang="en-US" sz="2400" dirty="0"/>
              <a:t>，里面的值不是</a:t>
            </a:r>
            <a:r>
              <a:rPr lang="en-US" altLang="zh-CN" sz="2400" dirty="0"/>
              <a:t>1</a:t>
            </a:r>
            <a:r>
              <a:rPr lang="zh-CN" altLang="en-US" sz="2400" dirty="0"/>
              <a:t>就是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上、下、左、右相邻的</a:t>
            </a:r>
            <a:r>
              <a:rPr lang="en-US" altLang="zh-CN" sz="2400" dirty="0"/>
              <a:t>1</a:t>
            </a:r>
            <a:r>
              <a:rPr lang="zh-CN" altLang="en-US" sz="2400" dirty="0"/>
              <a:t>认为是一片岛，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返回</a:t>
            </a:r>
            <a:r>
              <a:rPr lang="en-US" altLang="zh-CN" sz="2400" dirty="0"/>
              <a:t>matrix</a:t>
            </a:r>
            <a:r>
              <a:rPr lang="zh-CN" altLang="en-US" sz="2400" dirty="0"/>
              <a:t>中岛的数量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8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并查集应用相关题目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岛问题（扩展）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" altLang="zh-CN" b="1" dirty="0"/>
              <a:t>305. Number of Islands II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并查集应用相关题目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岛问题（扩展）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如果</a:t>
            </a:r>
            <a:r>
              <a:rPr lang="en-US" altLang="zh-CN" sz="2400" dirty="0"/>
              <a:t>matrix</a:t>
            </a:r>
            <a:r>
              <a:rPr lang="zh-CN" altLang="en-US" sz="2400" dirty="0"/>
              <a:t>极大，设计一种可行的并行计算方案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6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21534</TotalTime>
  <Words>151</Words>
  <Application>Microsoft Macintosh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算法数据结构体系学习班</vt:lpstr>
      <vt:lpstr>并查集应用相关题目</vt:lpstr>
      <vt:lpstr>并查集应用相关题目</vt:lpstr>
      <vt:lpstr>并查集应用相关题目</vt:lpstr>
      <vt:lpstr>并查集应用相关题目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412</cp:revision>
  <dcterms:created xsi:type="dcterms:W3CDTF">2019-12-18T07:28:03Z</dcterms:created>
  <dcterms:modified xsi:type="dcterms:W3CDTF">2020-12-22T15:29:12Z</dcterms:modified>
</cp:coreProperties>
</file>