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00" r:id="rId4"/>
    <p:sldId id="301" r:id="rId5"/>
    <p:sldId id="302" r:id="rId6"/>
    <p:sldId id="304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第十六节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）由点的集合和边的集合构成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）虽然存在有向图和无向图的概念，但实际上都可以用有向图来表达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）边上可能带有权值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图结构的表达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）邻接表法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）邻接矩阵法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）除此之外还有其他众多的方式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图的面试题如何搞定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图的算法都不算难，只不过</a:t>
            </a:r>
            <a:r>
              <a:rPr lang="en-US" altLang="zh-CN" sz="2400" dirty="0"/>
              <a:t>coding</a:t>
            </a:r>
            <a:r>
              <a:rPr lang="zh-CN" altLang="en-US" sz="2400" dirty="0"/>
              <a:t>的代价比较高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）先用自己最熟练的方式，实现图结构的表达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）在自己熟悉的结构上，实现所有常用的图算法作为模板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）把面试题提供的图结构转化为自己熟悉的图结构，再调用模板或改写即可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图的宽度优先</a:t>
            </a:r>
            <a:r>
              <a:rPr lang="en-US" altLang="zh-CN" sz="3200" dirty="0"/>
              <a:t>&amp;</a:t>
            </a:r>
            <a:r>
              <a:rPr lang="zh-CN" altLang="en-US" sz="3200" dirty="0"/>
              <a:t>深度优先遍历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宽度优先遍历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，利用队列实现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，从源节点开始依次按照宽度进队列，然后弹出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，每弹出一个点，把该节点所有没有进过队列的邻接点放入队列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，直到队列变空</a:t>
            </a:r>
            <a:endParaRPr lang="en-US" altLang="zh-CN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深度优先遍历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，利用栈实现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，从源节点开始把节点按照深度放入栈，然后弹出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，每弹出一个点，把该节点下一个没有进过栈的邻接点放入栈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，直到栈变空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）在图中找到所有入度为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的点输出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）把所有入度为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的点在图中删掉，继续找入度为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的点输出，周而复始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）图的所有点都被删除后，依次输出的顺序就是拓扑排序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要求：有向图且其中没有环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应用：事件安排、编译顺序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最小生成树算法之</a:t>
            </a:r>
            <a:r>
              <a:rPr lang="en" altLang="zh-CN" dirty="0"/>
              <a:t>Kruskal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）总是从权值最小的边开始考虑，依次考察权值依次变大的边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）当前的边要么进入最小生成树的集合，要么丢弃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）如果当前的边进入最小生成树的集合中不会形成环，就要当前边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）如果当前的边进入最小生成树的集合中会形成环，就不要当前边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）考察完所有边之后，最小生成树的集合也得到了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最小生成树算法之</a:t>
            </a:r>
            <a:r>
              <a:rPr lang="en" altLang="zh-CN" dirty="0"/>
              <a:t>Prim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）可以从任意节点出发来寻找最小生成树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）某个点加入到被选取的点中后，解锁这个点出发的所有新的边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）在所有解锁的边中选最小的边，然后看看这个边会不会形成环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）如果会，不要当前边，继续考察剩下解锁的边中最小的边，重复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）如果不会，要当前边，将该边的指向点加入到被选取的点中，重复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）当所有点都被选取，最小生成树就得到了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" altLang="zh-CN" sz="3200" dirty="0"/>
              <a:t>Dijkstra</a:t>
            </a:r>
            <a:r>
              <a:rPr lang="zh-CN" altLang="en" sz="3200" dirty="0"/>
              <a:t>算法</a:t>
            </a:r>
            <a:endParaRPr lang="en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" altLang="zh-CN" sz="2400" dirty="0"/>
              <a:t>Dijkstra</a:t>
            </a:r>
            <a:r>
              <a:rPr lang="zh-CN" altLang="en" sz="2400" dirty="0"/>
              <a:t>算法</a:t>
            </a:r>
            <a:r>
              <a:rPr lang="zh-CN" altLang="en-US" sz="2400" dirty="0"/>
              <a:t>必须指定一个源点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）生成一个源点到各个点的最小距离表，一开始只有一条记录，即原点到自己的最小距离为</a:t>
            </a:r>
            <a:r>
              <a:rPr lang="en-US" altLang="zh-CN" sz="2400" dirty="0"/>
              <a:t>0</a:t>
            </a:r>
            <a:r>
              <a:rPr lang="zh-CN" altLang="en-US" sz="2400" dirty="0"/>
              <a:t>，源点到其他所有点的最小距离都为正无穷大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）从距离表中拿出没拿过记录里的最小记录，通过这个点发出的边，更新源点到各个点的最小距离表，不断重复这一步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）源点到所有的点记录如果都被拿过一遍，过程停止，最小距离表得到了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21297</TotalTime>
  <Words>765</Words>
  <Application>Microsoft Macintosh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图</vt:lpstr>
      <vt:lpstr>图结构的表达</vt:lpstr>
      <vt:lpstr>图的面试题如何搞定</vt:lpstr>
      <vt:lpstr>图的宽度优先&amp;深度优先遍历</vt:lpstr>
      <vt:lpstr>图的拓扑排序算法</vt:lpstr>
      <vt:lpstr>最小生成树算法之Kruskal</vt:lpstr>
      <vt:lpstr>最小生成树算法之Prim</vt:lpstr>
      <vt:lpstr>Dijkstra算法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391</cp:revision>
  <dcterms:created xsi:type="dcterms:W3CDTF">2019-12-18T07:28:03Z</dcterms:created>
  <dcterms:modified xsi:type="dcterms:W3CDTF">2020-11-28T07:58:20Z</dcterms:modified>
</cp:coreProperties>
</file>