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2" r:id="rId3"/>
    <p:sldId id="295" r:id="rId4"/>
    <p:sldId id="297" r:id="rId5"/>
    <p:sldId id="303" r:id="rId6"/>
    <p:sldId id="304" r:id="rId7"/>
    <p:sldId id="296" r:id="rId8"/>
    <p:sldId id="301" r:id="rId9"/>
    <p:sldId id="305" r:id="rId10"/>
    <p:sldId id="306" r:id="rId11"/>
    <p:sldId id="307" r:id="rId12"/>
    <p:sldId id="308" r:id="rId13"/>
    <p:sldId id="309" r:id="rId14"/>
    <p:sldId id="31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如何分析有没有重复解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列出调用过程，可以只列出前几层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有没有重复解，一看便知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暴力递归到动态规划的套路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）你已经有了一个不违反原则的暴力递归，而且的确存在解的重复调用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）找到哪些参数的变化会影响返回值，对每一个列出变化范围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）参数间的所有的组合数量，意味着表大小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）记忆化搜索的方法就是傻缓存，非常容易得到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）规定好严格表的大小，分析位置的依赖顺序，然后从基础填写到最终解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）对于有枚举行为的决策过程，进一步优化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动态规划的进一步优化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）空间压缩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）状态化简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）四边形不等式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）其他优化技巧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假设有排成一行的</a:t>
            </a:r>
            <a:r>
              <a:rPr lang="en" altLang="zh-CN" dirty="0"/>
              <a:t>N</a:t>
            </a:r>
            <a:r>
              <a:rPr lang="zh-CN" altLang="en-US" dirty="0"/>
              <a:t>个位置，记为</a:t>
            </a:r>
            <a:r>
              <a:rPr lang="en-US" altLang="zh-CN" dirty="0"/>
              <a:t>1~</a:t>
            </a:r>
            <a:r>
              <a:rPr lang="en" altLang="zh-CN" dirty="0"/>
              <a:t>N</a:t>
            </a:r>
            <a:r>
              <a:rPr lang="zh-CN" altLang="en-US" dirty="0"/>
              <a:t>，</a:t>
            </a:r>
            <a:r>
              <a:rPr lang="en" altLang="zh-CN" dirty="0"/>
              <a:t>N </a:t>
            </a:r>
            <a:r>
              <a:rPr lang="zh-CN" altLang="en-US" dirty="0"/>
              <a:t>一定大于或等于 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开始时机器人在其中的</a:t>
            </a:r>
            <a:r>
              <a:rPr lang="en" altLang="zh-CN" dirty="0"/>
              <a:t>M</a:t>
            </a:r>
            <a:r>
              <a:rPr lang="zh-CN" altLang="en-US" dirty="0"/>
              <a:t>位置上</a:t>
            </a:r>
            <a:r>
              <a:rPr lang="en-US" altLang="zh-CN" dirty="0"/>
              <a:t>(</a:t>
            </a:r>
            <a:r>
              <a:rPr lang="en" altLang="zh-CN" dirty="0"/>
              <a:t>M </a:t>
            </a:r>
            <a:r>
              <a:rPr lang="zh-CN" altLang="en-US" dirty="0"/>
              <a:t>一定是 </a:t>
            </a:r>
            <a:r>
              <a:rPr lang="en-US" altLang="zh-CN" dirty="0"/>
              <a:t>1~</a:t>
            </a:r>
            <a:r>
              <a:rPr lang="en" altLang="zh-CN" dirty="0"/>
              <a:t>N </a:t>
            </a:r>
            <a:r>
              <a:rPr lang="zh-CN" altLang="en-US" dirty="0"/>
              <a:t>中的一个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如果机器人来到</a:t>
            </a:r>
            <a:r>
              <a:rPr lang="en-US" altLang="zh-CN" dirty="0"/>
              <a:t>1</a:t>
            </a:r>
            <a:r>
              <a:rPr lang="zh-CN" altLang="en-US" dirty="0"/>
              <a:t>位置，那么下一步只能往右来到</a:t>
            </a:r>
            <a:r>
              <a:rPr lang="en-US" altLang="zh-CN" dirty="0"/>
              <a:t>2</a:t>
            </a:r>
            <a:r>
              <a:rPr lang="zh-CN" altLang="en-US" dirty="0"/>
              <a:t>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如果机器人来到</a:t>
            </a:r>
            <a:r>
              <a:rPr lang="en" altLang="zh-CN" dirty="0"/>
              <a:t>N</a:t>
            </a:r>
            <a:r>
              <a:rPr lang="zh-CN" altLang="en-US" dirty="0"/>
              <a:t>位置，那么下一步只能往左来到 </a:t>
            </a:r>
            <a:r>
              <a:rPr lang="en" altLang="zh-CN" dirty="0"/>
              <a:t>N-1 </a:t>
            </a:r>
            <a:r>
              <a:rPr lang="zh-CN" altLang="en-US" dirty="0"/>
              <a:t>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如果机器人来到中间位置，那么下一步可以往左走或者往右走；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规定机器人必须走 </a:t>
            </a:r>
            <a:r>
              <a:rPr lang="en" altLang="zh-CN" dirty="0"/>
              <a:t>K </a:t>
            </a:r>
            <a:r>
              <a:rPr lang="zh-CN" altLang="en-US" dirty="0"/>
              <a:t>步，最终能来到</a:t>
            </a:r>
            <a:r>
              <a:rPr lang="en" altLang="zh-CN" dirty="0"/>
              <a:t>P</a:t>
            </a:r>
            <a:r>
              <a:rPr lang="zh-CN" altLang="en-US" dirty="0"/>
              <a:t>位置</a:t>
            </a:r>
            <a:r>
              <a:rPr lang="en-US" altLang="zh-CN" dirty="0"/>
              <a:t>(</a:t>
            </a:r>
            <a:r>
              <a:rPr lang="en" altLang="zh-CN" dirty="0"/>
              <a:t>P</a:t>
            </a:r>
            <a:r>
              <a:rPr lang="zh-CN" altLang="en-US" dirty="0"/>
              <a:t>也是</a:t>
            </a:r>
            <a:r>
              <a:rPr lang="en-US" altLang="zh-CN" dirty="0"/>
              <a:t>1~</a:t>
            </a:r>
            <a:r>
              <a:rPr lang="en" altLang="zh-CN" dirty="0"/>
              <a:t>N</a:t>
            </a:r>
            <a:r>
              <a:rPr lang="zh-CN" altLang="en-US" dirty="0"/>
              <a:t>中的一个</a:t>
            </a:r>
            <a:r>
              <a:rPr lang="en-US" altLang="zh-CN" dirty="0"/>
              <a:t>)</a:t>
            </a:r>
            <a:r>
              <a:rPr lang="zh-CN" altLang="en-US" dirty="0"/>
              <a:t>的方法有多少种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给定四个参数 </a:t>
            </a:r>
            <a:r>
              <a:rPr lang="en" altLang="zh-CN" dirty="0"/>
              <a:t>N</a:t>
            </a:r>
            <a:r>
              <a:rPr lang="zh-CN" altLang="en" dirty="0"/>
              <a:t>、</a:t>
            </a:r>
            <a:r>
              <a:rPr lang="en" altLang="zh-CN" dirty="0"/>
              <a:t>M</a:t>
            </a:r>
            <a:r>
              <a:rPr lang="zh-CN" altLang="en" dirty="0"/>
              <a:t>、</a:t>
            </a:r>
            <a:r>
              <a:rPr lang="en" altLang="zh-CN" dirty="0"/>
              <a:t>K</a:t>
            </a:r>
            <a:r>
              <a:rPr lang="zh-CN" altLang="en" dirty="0"/>
              <a:t>、</a:t>
            </a:r>
            <a:r>
              <a:rPr lang="en" altLang="zh-CN" dirty="0"/>
              <a:t>P</a:t>
            </a:r>
            <a:r>
              <a:rPr lang="zh-CN" altLang="en" dirty="0"/>
              <a:t>，</a:t>
            </a:r>
            <a:r>
              <a:rPr lang="zh-CN" altLang="en-US" dirty="0"/>
              <a:t>返回方法数。 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6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给定一个整型数组</a:t>
            </a:r>
            <a:r>
              <a:rPr lang="en" altLang="zh-CN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代表数值不同的纸牌排成一条线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依次拿走每张纸牌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规定玩家</a:t>
            </a:r>
            <a:r>
              <a:rPr lang="en" altLang="zh-CN" dirty="0"/>
              <a:t>A</a:t>
            </a:r>
            <a:r>
              <a:rPr lang="zh-CN" altLang="en-US" dirty="0"/>
              <a:t>先拿，玩家</a:t>
            </a:r>
            <a:r>
              <a:rPr lang="en" altLang="zh-CN" dirty="0"/>
              <a:t>B</a:t>
            </a:r>
            <a:r>
              <a:rPr lang="zh-CN" altLang="en-US" dirty="0"/>
              <a:t>后拿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但是每个玩家每次只能拿走最左或最右的纸牌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都绝顶聪明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请返回最后获胜者的分数。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怎么尝试一件事？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）有经验但是没有方法论？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）怎么判断一个尝试就是最优尝试？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）难道尝试这件事真的只能拼天赋？那我咋搞定我的面试？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）动态规划是啥？好高端的样子哦</a:t>
            </a:r>
            <a:r>
              <a:rPr lang="en-US" altLang="zh-CN" dirty="0"/>
              <a:t>…</a:t>
            </a:r>
            <a:r>
              <a:rPr lang="zh-CN" altLang="en-US" dirty="0"/>
              <a:t>可是我不会啊！和尝试有什么关系？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最强的私货来了！</a:t>
            </a:r>
            <a:r>
              <a:rPr lang="en-US" altLang="zh-CN" dirty="0"/>
              <a:t>-&gt;</a:t>
            </a:r>
            <a:r>
              <a:rPr lang="zh-CN" altLang="en-US" dirty="0"/>
              <a:t> 暴力递归到动态规划的套路！解决任何面试中的动态规划问题！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什么暴力递归可以继续优化？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有重复调用同一个子问题的解，这种递归可以优化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如果每一个子问题都是不同的解，无法优化也不用优化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5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暴力递归和动态规划的关系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某一个暴力递归，有解的重复调用，就可以把这个暴力递归优化成动态规划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任何动态规划问题，都一定对应着某一个有重复过程的暴力递归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但不是所有的暴力递归，都一定对应着动态规划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面试题和动态规划的关系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解决一个问题，可能有很多尝试方法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可能在很多尝试方法中，又有若干个尝试方法有动态规划的方式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一个问题   可能有   若干种动态规划的解法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如何找到某个问题的动态规划方式？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）设计暴力递归：重要原则</a:t>
            </a:r>
            <a:r>
              <a:rPr lang="en-US" altLang="zh-CN" sz="2400" dirty="0"/>
              <a:t>+4</a:t>
            </a:r>
            <a:r>
              <a:rPr lang="zh-CN" altLang="en-US" sz="2400" dirty="0"/>
              <a:t>种常见尝试模型！重点！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）分析有没有重复解：套路解决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）用记忆化搜索</a:t>
            </a:r>
            <a:r>
              <a:rPr lang="en-US" altLang="zh-CN" sz="2400" dirty="0"/>
              <a:t> -&gt; </a:t>
            </a:r>
            <a:r>
              <a:rPr lang="zh-CN" altLang="en-US" sz="2400" dirty="0"/>
              <a:t>用严格表结构实现动态规划：套路解决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）看看能否继续优化：套路解决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面试中设计暴力递归过程的原则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）每一个可变参数的类型，一定不要比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类型更加复杂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）原则</a:t>
            </a:r>
            <a:r>
              <a:rPr lang="en-US" altLang="zh-CN" sz="2400" dirty="0"/>
              <a:t>1</a:t>
            </a:r>
            <a:r>
              <a:rPr lang="zh-CN" altLang="en-US" sz="2400" dirty="0"/>
              <a:t>）可以违反，让类型突破到一维线性结构，那必须是单一可变参数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）如果发现原则</a:t>
            </a:r>
            <a:r>
              <a:rPr lang="en-US" altLang="zh-CN" sz="2400" dirty="0"/>
              <a:t>1</a:t>
            </a:r>
            <a:r>
              <a:rPr lang="zh-CN" altLang="en-US" sz="2400" dirty="0"/>
              <a:t>）被违反，但不违反原则</a:t>
            </a:r>
            <a:r>
              <a:rPr lang="en-US" altLang="zh-CN" sz="2400" dirty="0"/>
              <a:t>2</a:t>
            </a:r>
            <a:r>
              <a:rPr lang="zh-CN" altLang="en-US" sz="2400" dirty="0"/>
              <a:t>），只需要做到记忆化搜索即可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）可变参数的个数，能少则少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知道了面试中设计暴力递归过程的原则，然后呢？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一定要逼自己找到不违反原则情况下的暴力尝试！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如果你找到的暴力尝试，不符合原则，马上舍弃！找新的！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如果某个题目突破了设计原则，一定极难极难，面试中出现概率低于</a:t>
            </a:r>
            <a:r>
              <a:rPr lang="en-US" altLang="zh-CN" sz="2400" dirty="0"/>
              <a:t>5%</a:t>
            </a:r>
            <a:r>
              <a:rPr lang="zh-CN" altLang="en-US" sz="2400" dirty="0"/>
              <a:t>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</a:t>
            </a:r>
            <a:r>
              <a:rPr lang="en-US" altLang="zh-CN" sz="3200" dirty="0"/>
              <a:t>4</a:t>
            </a:r>
            <a:r>
              <a:rPr lang="zh-CN" altLang="en-US" sz="3200" dirty="0"/>
              <a:t>种尝试模型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）从左往右的尝试模型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）范围上的尝试模型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）多样本位置全对应的尝试模型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）寻找业务限制的尝试模型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22398</TotalTime>
  <Words>991</Words>
  <Application>Microsoft Macintosh PowerPoint</Application>
  <PresentationFormat>宽屏</PresentationFormat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算法数据结构体系学习班</vt:lpstr>
      <vt:lpstr>怎么尝试一件事？</vt:lpstr>
      <vt:lpstr>什么暴力递归可以继续优化？</vt:lpstr>
      <vt:lpstr>暴力递归和动态规划的关系</vt:lpstr>
      <vt:lpstr>面试题和动态规划的关系</vt:lpstr>
      <vt:lpstr>如何找到某个问题的动态规划方式？</vt:lpstr>
      <vt:lpstr>面试中设计暴力递归过程的原则</vt:lpstr>
      <vt:lpstr>知道了面试中设计暴力递归过程的原则，然后呢？</vt:lpstr>
      <vt:lpstr>常见的4种尝试模型</vt:lpstr>
      <vt:lpstr>如何分析有没有重复解</vt:lpstr>
      <vt:lpstr>暴力递归到动态规划的套路</vt:lpstr>
      <vt:lpstr>动态规划的进一步优化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408</cp:revision>
  <dcterms:created xsi:type="dcterms:W3CDTF">2019-12-18T07:28:03Z</dcterms:created>
  <dcterms:modified xsi:type="dcterms:W3CDTF">2021-01-06T07:12:30Z</dcterms:modified>
</cp:coreProperties>
</file>