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2" r:id="rId3"/>
    <p:sldId id="325" r:id="rId4"/>
    <p:sldId id="326" r:id="rId5"/>
    <p:sldId id="327" r:id="rId6"/>
    <p:sldId id="329" r:id="rId7"/>
    <p:sldId id="328" r:id="rId8"/>
    <p:sldId id="33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762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2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异或运算：相同为</a:t>
            </a:r>
            <a:r>
              <a:rPr lang="en-US" altLang="zh-CN" dirty="0"/>
              <a:t>0</a:t>
            </a:r>
            <a:r>
              <a:rPr lang="zh-CN" altLang="en-US" dirty="0"/>
              <a:t>，不同为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同或运算：相同以</a:t>
            </a:r>
            <a:r>
              <a:rPr lang="en-US" altLang="zh-CN" dirty="0"/>
              <a:t>1</a:t>
            </a:r>
            <a:r>
              <a:rPr lang="zh-CN" altLang="en-US" dirty="0"/>
              <a:t>，不同为</a:t>
            </a:r>
            <a:r>
              <a:rPr lang="en-US" altLang="zh-CN" dirty="0"/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能长时间记住的概率接近</a:t>
            </a:r>
            <a:r>
              <a:rPr lang="en-US" altLang="zh-CN" dirty="0"/>
              <a:t>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所以，异或运算就记成无进位相加！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33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异或运算的性质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altLang="zh-CN" dirty="0"/>
              <a:t>0^N == N</a:t>
            </a:r>
            <a:r>
              <a:rPr lang="zh-CN" altLang="en-US" dirty="0"/>
              <a:t>      </a:t>
            </a:r>
            <a:r>
              <a:rPr lang="en-US" altLang="zh-CN" dirty="0"/>
              <a:t>N^N ==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zh-CN" altLang="en-US" dirty="0"/>
              <a:t>异或运算满足交换律和结合率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上面的两个性质用无进位相加来理解就非常的容易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86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题目一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如何不用额外变量交换两个数 </a:t>
            </a:r>
          </a:p>
        </p:txBody>
      </p:sp>
    </p:spTree>
    <p:extLst>
      <p:ext uri="{BB962C8B-B14F-4D97-AF65-F5344CB8AC3E}">
        <p14:creationId xmlns:p14="http://schemas.microsoft.com/office/powerpoint/2010/main" val="68892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题目二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一个数组中有一种数出现了奇数次，其他数都出现了偶数次，怎么找到并打印这种数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647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怎么把一个</a:t>
            </a:r>
            <a:r>
              <a:rPr lang="en-US" altLang="zh-CN" dirty="0" err="1"/>
              <a:t>int</a:t>
            </a:r>
            <a:r>
              <a:rPr lang="zh-CN" altLang="en-US" dirty="0"/>
              <a:t>类型的数，提取出最右侧的</a:t>
            </a:r>
            <a:r>
              <a:rPr lang="en-US" altLang="zh-CN" dirty="0"/>
              <a:t>1</a:t>
            </a:r>
            <a:r>
              <a:rPr lang="zh-CN" altLang="en-US" dirty="0"/>
              <a:t>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49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一个数组中有两种数出现了奇数次，其他数都出现了偶数次，怎么找到并打印这两种数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07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</a:t>
            </a:r>
            <a:r>
              <a:rPr lang="en-US" altLang="zh-CN" dirty="0"/>
              <a:t>5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一个数组中有一种数出现</a:t>
            </a:r>
            <a:r>
              <a:rPr lang="en-US" altLang="zh-CN" dirty="0"/>
              <a:t>K</a:t>
            </a:r>
            <a:r>
              <a:rPr lang="zh-CN" altLang="en-US" dirty="0"/>
              <a:t>次，其他数都出现了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M &gt; 1,  K &lt; M</a:t>
            </a:r>
          </a:p>
          <a:p>
            <a:pPr marL="0" indent="0">
              <a:buNone/>
            </a:pPr>
            <a:r>
              <a:rPr lang="zh-CN" altLang="en-US" dirty="0">
                <a:effectLst/>
              </a:rPr>
              <a:t>找到，出现了</a:t>
            </a:r>
            <a:r>
              <a:rPr lang="en-US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次的数，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要求，额外空间复杂度</a:t>
            </a:r>
            <a:r>
              <a:rPr lang="en-US" altLang="zh-CN" dirty="0">
                <a:effectLst/>
              </a:rPr>
              <a:t>O(1)</a:t>
            </a:r>
            <a:r>
              <a:rPr lang="zh-CN" altLang="en-US" dirty="0">
                <a:effectLst/>
              </a:rPr>
              <a:t>，时间复杂度</a:t>
            </a:r>
            <a:r>
              <a:rPr lang="en-US" altLang="zh-CN" dirty="0">
                <a:effectLst/>
              </a:rPr>
              <a:t>O(N)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20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19699</TotalTime>
  <Words>327</Words>
  <Application>Microsoft Macintosh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算法数据结构体系学习班</vt:lpstr>
      <vt:lpstr>认识异或运算</vt:lpstr>
      <vt:lpstr>认识异或运算</vt:lpstr>
      <vt:lpstr>认识异或运算</vt:lpstr>
      <vt:lpstr>认识异或运算</vt:lpstr>
      <vt:lpstr>认识异或运算</vt:lpstr>
      <vt:lpstr>认识异或运算</vt:lpstr>
      <vt:lpstr>认识异或运算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241</cp:revision>
  <dcterms:created xsi:type="dcterms:W3CDTF">2019-12-18T07:28:03Z</dcterms:created>
  <dcterms:modified xsi:type="dcterms:W3CDTF">2020-12-22T07:04:23Z</dcterms:modified>
</cp:coreProperties>
</file>