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3" r:id="rId3"/>
    <p:sldId id="314" r:id="rId4"/>
    <p:sldId id="3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，返回这个字符串的</a:t>
            </a:r>
            <a:r>
              <a:rPr lang="zh-CN" altLang="en-US" sz="2400" dirty="0">
                <a:effectLst/>
              </a:rPr>
              <a:t>最长回文子序列长度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比如 ： </a:t>
            </a:r>
            <a:r>
              <a:rPr lang="en-US" altLang="zh-CN" sz="2400" dirty="0">
                <a:effectLst/>
              </a:rPr>
              <a:t>str</a:t>
            </a:r>
            <a:r>
              <a:rPr lang="zh-CN" altLang="en-US" sz="2400" dirty="0">
                <a:effectLst/>
              </a:rPr>
              <a:t> </a:t>
            </a:r>
            <a:r>
              <a:rPr lang="en-US" altLang="zh-CN" sz="2400" dirty="0">
                <a:effectLst/>
              </a:rPr>
              <a:t>=</a:t>
            </a:r>
            <a:r>
              <a:rPr lang="zh-CN" altLang="en-US" sz="2400" dirty="0">
                <a:effectLst/>
              </a:rPr>
              <a:t> </a:t>
            </a:r>
            <a:r>
              <a:rPr lang="en-US" altLang="zh-CN" sz="2400" dirty="0">
                <a:effectLst/>
              </a:rPr>
              <a:t>“a12b3c43def2ghi1kpm”</a:t>
            </a:r>
          </a:p>
          <a:p>
            <a:pPr marL="0" indent="0">
              <a:buNone/>
            </a:pPr>
            <a:r>
              <a:rPr lang="zh-CN" altLang="en-US" sz="2400" dirty="0"/>
              <a:t>最长回文子序列是“</a:t>
            </a:r>
            <a:r>
              <a:rPr lang="en-US" altLang="zh-CN" sz="2400"/>
              <a:t>1234321</a:t>
            </a:r>
            <a:r>
              <a:rPr lang="zh-CN" altLang="en-US" sz="2400" dirty="0"/>
              <a:t>”或者“</a:t>
            </a:r>
            <a:r>
              <a:rPr lang="en-US" altLang="zh-CN" sz="2400" dirty="0"/>
              <a:t>123c321</a:t>
            </a:r>
            <a:r>
              <a:rPr lang="zh-CN" altLang="en-US" sz="2400" dirty="0"/>
              <a:t>”，返回长度</a:t>
            </a:r>
            <a:r>
              <a:rPr lang="en-US" altLang="zh-CN" sz="2400" dirty="0"/>
              <a:t>7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9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请同学们自行搜索或者想象一个象棋的棋盘，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然后把整个棋盘放入第一象限，棋盘的最左下角是</a:t>
            </a:r>
            <a:r>
              <a:rPr lang="en-US" altLang="zh-CN" dirty="0"/>
              <a:t>(0,0)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那么整个棋盘就是横坐标上</a:t>
            </a:r>
            <a:r>
              <a:rPr lang="en-US" altLang="zh-CN" dirty="0"/>
              <a:t>9</a:t>
            </a:r>
            <a:r>
              <a:rPr lang="zh-CN" altLang="en-US" dirty="0"/>
              <a:t>条线、纵坐标上</a:t>
            </a:r>
            <a:r>
              <a:rPr lang="en-US" altLang="zh-CN" dirty="0"/>
              <a:t>10</a:t>
            </a:r>
            <a:r>
              <a:rPr lang="zh-CN" altLang="en-US" dirty="0"/>
              <a:t>条线的区域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给你三个 参数 </a:t>
            </a:r>
            <a:r>
              <a:rPr lang="en" altLang="zh-CN" dirty="0"/>
              <a:t>x</a:t>
            </a:r>
            <a:r>
              <a:rPr lang="zh-CN" altLang="en" dirty="0"/>
              <a:t>，</a:t>
            </a:r>
            <a:r>
              <a:rPr lang="en" altLang="zh-CN" dirty="0"/>
              <a:t>y</a:t>
            </a:r>
            <a:r>
              <a:rPr lang="zh-CN" altLang="en" dirty="0"/>
              <a:t>，</a:t>
            </a:r>
            <a:r>
              <a:rPr lang="en" altLang="zh-CN" dirty="0"/>
              <a:t>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返回“马”从</a:t>
            </a:r>
            <a:r>
              <a:rPr lang="en-US" altLang="zh-CN" dirty="0"/>
              <a:t>(0,0)</a:t>
            </a:r>
            <a:r>
              <a:rPr lang="zh-CN" altLang="en-US" dirty="0"/>
              <a:t>位置出发，必须走</a:t>
            </a:r>
            <a:r>
              <a:rPr lang="en" altLang="zh-CN" dirty="0"/>
              <a:t>k</a:t>
            </a:r>
            <a:r>
              <a:rPr lang="zh-CN" altLang="en-US" dirty="0"/>
              <a:t>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最后落在</a:t>
            </a:r>
            <a:r>
              <a:rPr lang="en-US" altLang="zh-CN" dirty="0"/>
              <a:t>(</a:t>
            </a:r>
            <a:r>
              <a:rPr lang="en" altLang="zh-CN" dirty="0" err="1"/>
              <a:t>x,y</a:t>
            </a:r>
            <a:r>
              <a:rPr lang="en" altLang="zh-CN" dirty="0"/>
              <a:t>)</a:t>
            </a:r>
            <a:r>
              <a:rPr lang="zh-CN" altLang="en-US" dirty="0"/>
              <a:t>上的方法数有多少种</a:t>
            </a:r>
            <a:r>
              <a:rPr lang="en-US" altLang="zh-CN" dirty="0"/>
              <a:t>?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给定一个数组</a:t>
            </a:r>
            <a:r>
              <a:rPr lang="en-US" altLang="zh-CN" sz="2400" dirty="0" err="1">
                <a:effectLst/>
              </a:rPr>
              <a:t>arr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 err="1">
                <a:effectLst/>
              </a:rPr>
              <a:t>arr</a:t>
            </a:r>
            <a:r>
              <a:rPr lang="en-US" altLang="zh-CN" sz="2400" dirty="0">
                <a:effectLst/>
              </a:rPr>
              <a:t>[</a:t>
            </a:r>
            <a:r>
              <a:rPr lang="en-US" altLang="zh-CN" sz="2400" dirty="0" err="1">
                <a:effectLst/>
              </a:rPr>
              <a:t>i</a:t>
            </a:r>
            <a:r>
              <a:rPr lang="en-US" altLang="zh-CN" sz="2400" dirty="0">
                <a:effectLst/>
              </a:rPr>
              <a:t>]</a:t>
            </a:r>
            <a:r>
              <a:rPr lang="zh-CN" altLang="en-US" sz="2400" dirty="0">
                <a:effectLst/>
              </a:rPr>
              <a:t>代表</a:t>
            </a:r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号咖啡机泡一杯咖啡的时间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给定一个正数</a:t>
            </a:r>
            <a:r>
              <a:rPr lang="en-US" altLang="zh-CN" sz="2400" dirty="0">
                <a:effectLst/>
              </a:rPr>
              <a:t>N</a:t>
            </a:r>
            <a:r>
              <a:rPr lang="zh-CN" altLang="en-US" sz="2400" dirty="0">
                <a:effectLst/>
              </a:rPr>
              <a:t>，表示</a:t>
            </a:r>
            <a:r>
              <a:rPr lang="en-US" altLang="zh-CN" sz="2400" dirty="0">
                <a:effectLst/>
              </a:rPr>
              <a:t>N</a:t>
            </a:r>
            <a:r>
              <a:rPr lang="zh-CN" altLang="en-US" sz="2400" dirty="0">
                <a:effectLst/>
              </a:rPr>
              <a:t>个人等着咖啡机泡咖啡，每台咖啡机只能轮流泡咖啡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只有一台咖啡机，一次只能洗一个杯子，时间耗费</a:t>
            </a:r>
            <a:r>
              <a:rPr lang="en-US" altLang="zh-CN" sz="2400" dirty="0"/>
              <a:t>a</a:t>
            </a:r>
            <a:r>
              <a:rPr lang="zh-CN" altLang="en-US" sz="2400" dirty="0"/>
              <a:t>，洗完才能洗下一杯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每个咖啡杯也可以自己挥发干净，时间耗费</a:t>
            </a:r>
            <a:r>
              <a:rPr lang="en-US" altLang="zh-CN" sz="2400" dirty="0">
                <a:effectLst/>
              </a:rPr>
              <a:t>b</a:t>
            </a:r>
            <a:r>
              <a:rPr lang="zh-CN" altLang="en-US" sz="2400" dirty="0">
                <a:effectLst/>
              </a:rPr>
              <a:t>，咖啡杯可以并行挥发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假设所有人拿到咖啡之后立刻喝干净，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返回从开始等到所有咖啡机变干净的最短时间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三个参数：</a:t>
            </a:r>
            <a:r>
              <a:rPr lang="en-US" altLang="zh-CN" sz="2400" dirty="0">
                <a:effectLst/>
              </a:rPr>
              <a:t>int[] </a:t>
            </a:r>
            <a:r>
              <a:rPr lang="en-US" altLang="zh-CN" sz="2400" dirty="0" err="1">
                <a:effectLst/>
              </a:rPr>
              <a:t>arr</a:t>
            </a:r>
            <a:r>
              <a:rPr lang="zh-CN" altLang="en-US" sz="2400" dirty="0"/>
              <a:t>、</a:t>
            </a: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int </a:t>
            </a:r>
            <a:r>
              <a:rPr lang="en-US" altLang="zh-CN" sz="2400" dirty="0">
                <a:effectLst/>
              </a:rPr>
              <a:t>a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 err="1">
                <a:effectLst/>
              </a:rPr>
              <a:t>int</a:t>
            </a:r>
            <a:r>
              <a:rPr lang="en-US" altLang="zh-CN" sz="2400" dirty="0">
                <a:effectLst/>
              </a:rPr>
              <a:t> b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21361</TotalTime>
  <Words>307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446</cp:revision>
  <dcterms:created xsi:type="dcterms:W3CDTF">2019-12-18T07:28:03Z</dcterms:created>
  <dcterms:modified xsi:type="dcterms:W3CDTF">2021-01-09T05:11:10Z</dcterms:modified>
</cp:coreProperties>
</file>