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6" r:id="rId3"/>
    <p:sldId id="311" r:id="rId4"/>
    <p:sldId id="312" r:id="rId5"/>
    <p:sldId id="313" r:id="rId6"/>
    <p:sldId id="3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8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给定一个二维数组</a:t>
            </a:r>
            <a:r>
              <a:rPr lang="en-US" altLang="zh-CN" sz="2400" dirty="0">
                <a:effectLst/>
              </a:rPr>
              <a:t>matrix</a:t>
            </a:r>
            <a:r>
              <a:rPr lang="zh-CN" altLang="en-US" sz="2400" dirty="0">
                <a:effectLst/>
              </a:rPr>
              <a:t>，一个人必须从左上角出发，最后到达右下角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沿途只可以向下或者向右走，沿途的数字都累加就是距离累加和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返回最小距离累加和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zh-CN" altLang="en-US" sz="2400" dirty="0"/>
              <a:t>是货币数组，其中的值都是正数。再给定一个正数</a:t>
            </a:r>
            <a:r>
              <a:rPr lang="en-US" altLang="zh-CN" sz="2400" dirty="0"/>
              <a:t>aim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每个值都认为是一张货币，</a:t>
            </a:r>
          </a:p>
          <a:p>
            <a:pPr marL="0" indent="0">
              <a:buNone/>
            </a:pPr>
            <a:r>
              <a:rPr lang="zh-CN" altLang="en-US" sz="2400" dirty="0"/>
              <a:t>即便是值相同的货币也认为每一张都是不同的，</a:t>
            </a:r>
          </a:p>
          <a:p>
            <a:pPr marL="0" indent="0">
              <a:buNone/>
            </a:pPr>
            <a:r>
              <a:rPr lang="zh-CN" altLang="en-US" sz="2400" dirty="0"/>
              <a:t>返回组成</a:t>
            </a:r>
            <a:r>
              <a:rPr lang="en" altLang="zh-CN" sz="2400" dirty="0"/>
              <a:t>aim</a:t>
            </a:r>
            <a:r>
              <a:rPr lang="zh-CN" altLang="en-US" sz="2400" dirty="0"/>
              <a:t>的方法数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{1,1,1}</a:t>
            </a:r>
            <a:r>
              <a:rPr lang="zh-CN" altLang="en-US" sz="2400" dirty="0"/>
              <a:t>，</a:t>
            </a:r>
            <a:r>
              <a:rPr lang="en-US" altLang="zh-CN" sz="2400" dirty="0"/>
              <a:t>aim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0</a:t>
            </a:r>
            <a:r>
              <a:rPr lang="zh-CN" altLang="en-US" sz="2400" dirty="0"/>
              <a:t>个和第</a:t>
            </a:r>
            <a:r>
              <a:rPr lang="en-US" altLang="zh-CN" sz="2400" dirty="0"/>
              <a:t>1</a:t>
            </a:r>
            <a:r>
              <a:rPr lang="zh-CN" altLang="en-US" sz="2400" dirty="0"/>
              <a:t>个能组成</a:t>
            </a:r>
            <a:r>
              <a:rPr lang="en-US" altLang="zh-CN" sz="2400" dirty="0"/>
              <a:t>2</a:t>
            </a:r>
            <a:r>
              <a:rPr lang="zh-CN" altLang="en-US" sz="2400" dirty="0"/>
              <a:t>，第</a:t>
            </a:r>
            <a:r>
              <a:rPr lang="en-US" altLang="zh-CN" sz="2400" dirty="0"/>
              <a:t>1</a:t>
            </a:r>
            <a:r>
              <a:rPr lang="zh-CN" altLang="en-US" sz="2400" dirty="0"/>
              <a:t>个和第</a:t>
            </a:r>
            <a:r>
              <a:rPr lang="en-US" altLang="zh-CN" sz="2400" dirty="0"/>
              <a:t>2</a:t>
            </a:r>
            <a:r>
              <a:rPr lang="zh-CN" altLang="en-US" sz="2400" dirty="0"/>
              <a:t>个能组成</a:t>
            </a:r>
            <a:r>
              <a:rPr lang="en-US" altLang="zh-CN" sz="2400" dirty="0"/>
              <a:t>2</a:t>
            </a:r>
            <a:r>
              <a:rPr lang="zh-CN" altLang="en-US" sz="2400" dirty="0"/>
              <a:t>，第</a:t>
            </a:r>
            <a:r>
              <a:rPr lang="en-US" altLang="zh-CN" sz="2400" dirty="0"/>
              <a:t>0</a:t>
            </a:r>
            <a:r>
              <a:rPr lang="zh-CN" altLang="en-US" sz="2400" dirty="0"/>
              <a:t>个和第</a:t>
            </a:r>
            <a:r>
              <a:rPr lang="en-US" altLang="zh-CN" sz="2400" dirty="0"/>
              <a:t>2</a:t>
            </a:r>
            <a:r>
              <a:rPr lang="zh-CN" altLang="en-US" sz="2400" dirty="0"/>
              <a:t>个能组成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zh-CN" altLang="en-US" sz="2400" dirty="0"/>
              <a:t>一共就</a:t>
            </a:r>
            <a:r>
              <a:rPr lang="en-US" altLang="zh-CN" sz="2400" dirty="0"/>
              <a:t>3</a:t>
            </a:r>
            <a:r>
              <a:rPr lang="zh-CN" altLang="en-US" sz="2400" dirty="0"/>
              <a:t>种方法，所以返回</a:t>
            </a:r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zh-CN" altLang="en-US" sz="2400" dirty="0"/>
              <a:t>是面值数组，其中的值都是正数且没有重复。再给定一个正数</a:t>
            </a:r>
            <a:r>
              <a:rPr lang="en-US" altLang="zh-CN" sz="2400" dirty="0"/>
              <a:t>aim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每个值都认为是一种面值，且认为张数是无限的。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返回组成</a:t>
            </a:r>
            <a:r>
              <a:rPr lang="en" altLang="zh-CN" sz="2400" dirty="0"/>
              <a:t>aim</a:t>
            </a:r>
            <a:r>
              <a:rPr lang="zh-CN" altLang="en-US" sz="2400" dirty="0"/>
              <a:t>的方法数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{1,2}</a:t>
            </a:r>
            <a:r>
              <a:rPr lang="zh-CN" altLang="en-US" sz="2400" dirty="0"/>
              <a:t>，</a:t>
            </a:r>
            <a:r>
              <a:rPr lang="en-US" altLang="zh-CN" sz="2400" dirty="0"/>
              <a:t>aim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</a:p>
          <a:p>
            <a:pPr marL="0" indent="0">
              <a:buNone/>
            </a:pPr>
            <a:r>
              <a:rPr lang="zh-CN" altLang="en-US" sz="2400" dirty="0"/>
              <a:t>方法如下：</a:t>
            </a:r>
            <a:r>
              <a:rPr lang="en-US" altLang="zh-CN" sz="2400" dirty="0"/>
              <a:t>1+1+1+1</a:t>
            </a:r>
            <a:r>
              <a:rPr lang="zh-CN" altLang="en-US" sz="2400" dirty="0"/>
              <a:t>、</a:t>
            </a:r>
            <a:r>
              <a:rPr lang="en-US" altLang="zh-CN" sz="2400" dirty="0"/>
              <a:t>1+1+2</a:t>
            </a:r>
            <a:r>
              <a:rPr lang="zh-CN" altLang="en-US" sz="2400" dirty="0"/>
              <a:t>、</a:t>
            </a:r>
            <a:r>
              <a:rPr lang="en-US" altLang="zh-CN" sz="2400" dirty="0"/>
              <a:t>2+2</a:t>
            </a:r>
          </a:p>
          <a:p>
            <a:pPr marL="0" indent="0">
              <a:buNone/>
            </a:pPr>
            <a:r>
              <a:rPr lang="zh-CN" altLang="en-US" sz="2400" dirty="0"/>
              <a:t>一共就</a:t>
            </a:r>
            <a:r>
              <a:rPr lang="en-US" altLang="zh-CN" sz="2400" dirty="0"/>
              <a:t>3</a:t>
            </a:r>
            <a:r>
              <a:rPr lang="zh-CN" altLang="en-US" sz="2400" dirty="0"/>
              <a:t>种方法，所以返回</a:t>
            </a:r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zh-CN" altLang="en-US" sz="2400" dirty="0"/>
              <a:t>是货币数组，其中的值都是正数。再给定一个正数</a:t>
            </a:r>
            <a:r>
              <a:rPr lang="en-US" altLang="zh-CN" sz="2400" dirty="0"/>
              <a:t>aim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每个值都认为是一张货币，</a:t>
            </a:r>
          </a:p>
          <a:p>
            <a:pPr marL="0" indent="0">
              <a:buNone/>
            </a:pPr>
            <a:r>
              <a:rPr lang="zh-CN" altLang="en-US" sz="2400" dirty="0"/>
              <a:t>认为值相同的货币没有任何不同，</a:t>
            </a:r>
          </a:p>
          <a:p>
            <a:pPr marL="0" indent="0">
              <a:buNone/>
            </a:pPr>
            <a:r>
              <a:rPr lang="zh-CN" altLang="en-US" sz="2400" dirty="0"/>
              <a:t>返回组成</a:t>
            </a:r>
            <a:r>
              <a:rPr lang="en" altLang="zh-CN" sz="2400" dirty="0"/>
              <a:t>aim</a:t>
            </a:r>
            <a:r>
              <a:rPr lang="zh-CN" altLang="en-US" sz="2400" dirty="0"/>
              <a:t>的方法数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{1,2,1,1,2,1,2}</a:t>
            </a:r>
            <a:r>
              <a:rPr lang="zh-CN" altLang="en-US" sz="2400" dirty="0"/>
              <a:t>，</a:t>
            </a:r>
            <a:r>
              <a:rPr lang="en-US" altLang="zh-CN" sz="2400" dirty="0"/>
              <a:t>aim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</a:p>
          <a:p>
            <a:pPr marL="0" indent="0">
              <a:buNone/>
            </a:pPr>
            <a:r>
              <a:rPr lang="zh-CN" altLang="en-US" sz="2400" dirty="0"/>
              <a:t>方法：</a:t>
            </a:r>
            <a:r>
              <a:rPr lang="en-US" altLang="zh-CN" sz="2400" dirty="0"/>
              <a:t>1+1+1+1</a:t>
            </a:r>
            <a:r>
              <a:rPr lang="zh-CN" altLang="en-US" sz="2400" dirty="0"/>
              <a:t>、</a:t>
            </a:r>
            <a:r>
              <a:rPr lang="en-US" altLang="zh-CN" sz="2400" dirty="0"/>
              <a:t>1+1+2</a:t>
            </a:r>
            <a:r>
              <a:rPr lang="zh-CN" altLang="en-US" sz="2400" dirty="0"/>
              <a:t>、</a:t>
            </a:r>
            <a:r>
              <a:rPr lang="en-US" altLang="zh-CN" sz="2400" dirty="0"/>
              <a:t>2+2</a:t>
            </a:r>
          </a:p>
          <a:p>
            <a:pPr marL="0" indent="0">
              <a:buNone/>
            </a:pPr>
            <a:r>
              <a:rPr lang="zh-CN" altLang="en-US" sz="2400" dirty="0"/>
              <a:t>一共就</a:t>
            </a:r>
            <a:r>
              <a:rPr lang="en-US" altLang="zh-CN" sz="2400" dirty="0"/>
              <a:t>3</a:t>
            </a:r>
            <a:r>
              <a:rPr lang="zh-CN" altLang="en-US" sz="2400" dirty="0"/>
              <a:t>种方法，所以返回</a:t>
            </a:r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742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</a:t>
            </a:r>
            <a:r>
              <a:rPr lang="en-US" altLang="zh-CN" sz="2400" dirty="0"/>
              <a:t>5</a:t>
            </a:r>
            <a:r>
              <a:rPr lang="zh-CN" altLang="en-US" sz="2400" dirty="0"/>
              <a:t>个参数，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row</a:t>
            </a:r>
            <a:r>
              <a:rPr lang="zh-CN" altLang="en-US" sz="2400" dirty="0"/>
              <a:t>，</a:t>
            </a:r>
            <a:r>
              <a:rPr lang="en-US" altLang="zh-CN" sz="2400" dirty="0"/>
              <a:t>col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表示在</a:t>
            </a:r>
            <a:r>
              <a:rPr lang="en-US" altLang="zh-CN" sz="2400" dirty="0">
                <a:effectLst/>
              </a:rPr>
              <a:t>N</a:t>
            </a:r>
            <a:r>
              <a:rPr lang="zh-CN" altLang="en-US" sz="2400" dirty="0">
                <a:effectLst/>
              </a:rPr>
              <a:t>*</a:t>
            </a:r>
            <a:r>
              <a:rPr lang="en-US" altLang="zh-CN" sz="2400" dirty="0">
                <a:effectLst/>
              </a:rPr>
              <a:t>M</a:t>
            </a:r>
            <a:r>
              <a:rPr lang="zh-CN" altLang="en-US" sz="2400" dirty="0">
                <a:effectLst/>
              </a:rPr>
              <a:t>的区域上，醉汉</a:t>
            </a:r>
            <a:r>
              <a:rPr lang="en-US" altLang="zh-CN" sz="2400" dirty="0">
                <a:effectLst/>
              </a:rPr>
              <a:t>Bob</a:t>
            </a:r>
            <a:r>
              <a:rPr lang="zh-CN" altLang="en-US" sz="2400" dirty="0"/>
              <a:t>初始</a:t>
            </a:r>
            <a:r>
              <a:rPr lang="zh-CN" altLang="en-US" sz="2400" dirty="0">
                <a:effectLst/>
              </a:rPr>
              <a:t>在</a:t>
            </a:r>
            <a:r>
              <a:rPr lang="en-US" altLang="zh-CN" sz="2400" dirty="0">
                <a:effectLst/>
              </a:rPr>
              <a:t>(</a:t>
            </a:r>
            <a:r>
              <a:rPr lang="en-US" altLang="zh-CN" sz="2400" dirty="0" err="1"/>
              <a:t>row,col</a:t>
            </a:r>
            <a:r>
              <a:rPr lang="en-US" altLang="zh-CN" sz="2400" dirty="0"/>
              <a:t>)</a:t>
            </a:r>
            <a:r>
              <a:rPr lang="zh-CN" altLang="en-US" sz="2400" dirty="0"/>
              <a:t>位置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Bob</a:t>
            </a:r>
            <a:r>
              <a:rPr lang="zh-CN" altLang="en-US" sz="2400" dirty="0"/>
              <a:t>一共要迈出</a:t>
            </a:r>
            <a:r>
              <a:rPr lang="en-US" altLang="zh-CN" sz="2400" dirty="0"/>
              <a:t>k</a:t>
            </a:r>
            <a:r>
              <a:rPr lang="zh-CN" altLang="en-US" sz="2400" dirty="0"/>
              <a:t>步，且</a:t>
            </a:r>
            <a:r>
              <a:rPr lang="zh-CN" altLang="en-US" sz="2400" dirty="0">
                <a:effectLst/>
              </a:rPr>
              <a:t>每步都会等概率向上下左右四个方向走一个单位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任何时候</a:t>
            </a:r>
            <a:r>
              <a:rPr lang="en-US" altLang="zh-CN" sz="2400" dirty="0"/>
              <a:t>Bob</a:t>
            </a:r>
            <a:r>
              <a:rPr lang="zh-CN" altLang="en-US" sz="2400" dirty="0"/>
              <a:t>只要离开</a:t>
            </a:r>
            <a:r>
              <a:rPr lang="en-US" altLang="zh-CN" sz="2400" dirty="0"/>
              <a:t>N</a:t>
            </a:r>
            <a:r>
              <a:rPr lang="zh-CN" altLang="en-US" sz="2400" dirty="0"/>
              <a:t>*</a:t>
            </a:r>
            <a:r>
              <a:rPr lang="en-US" altLang="zh-CN" sz="2400" dirty="0"/>
              <a:t>M</a:t>
            </a:r>
            <a:r>
              <a:rPr lang="zh-CN" altLang="en-US" sz="2400" dirty="0"/>
              <a:t>的区域，就直接死亡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k</a:t>
            </a:r>
            <a:r>
              <a:rPr lang="zh-CN" altLang="en-US" sz="2400" dirty="0"/>
              <a:t>步之后，</a:t>
            </a:r>
            <a:r>
              <a:rPr lang="en-US" altLang="zh-CN" sz="2400" dirty="0"/>
              <a:t>Bob</a:t>
            </a:r>
            <a:r>
              <a:rPr lang="zh-CN" altLang="en-US" sz="2400" dirty="0"/>
              <a:t>还在</a:t>
            </a:r>
            <a:r>
              <a:rPr lang="en-US" altLang="zh-CN" sz="2400" dirty="0"/>
              <a:t>N</a:t>
            </a:r>
            <a:r>
              <a:rPr lang="zh-CN" altLang="en-US" sz="2400" dirty="0"/>
              <a:t>*</a:t>
            </a:r>
            <a:r>
              <a:rPr lang="en-US" altLang="zh-CN" sz="2400" dirty="0"/>
              <a:t>M</a:t>
            </a:r>
            <a:r>
              <a:rPr lang="zh-CN" altLang="en-US" sz="2400" dirty="0"/>
              <a:t>的区域的概率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21520</TotalTime>
  <Words>446</Words>
  <Application>Microsoft Macintosh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467</cp:revision>
  <dcterms:created xsi:type="dcterms:W3CDTF">2019-12-18T07:28:03Z</dcterms:created>
  <dcterms:modified xsi:type="dcterms:W3CDTF">2021-01-12T14:35:08Z</dcterms:modified>
</cp:coreProperties>
</file>