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8" r:id="rId3"/>
    <p:sldId id="319" r:id="rId4"/>
    <p:sldId id="30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23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给定一个正数数组</a:t>
            </a:r>
            <a:r>
              <a:rPr lang="en" altLang="zh-CN" sz="2400" u="sng" dirty="0" err="1"/>
              <a:t>arr</a:t>
            </a:r>
            <a:r>
              <a:rPr lang="zh-CN" altLang="en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请把</a:t>
            </a:r>
            <a:r>
              <a:rPr lang="en" altLang="zh-CN" sz="2400" u="sng" dirty="0" err="1"/>
              <a:t>arr</a:t>
            </a:r>
            <a:r>
              <a:rPr lang="zh-CN" altLang="en-US" sz="2400" dirty="0"/>
              <a:t>中所有的数分成两个集合，尽量让两个集合的累加和接近</a:t>
            </a:r>
          </a:p>
          <a:p>
            <a:pPr marL="0" indent="0">
              <a:buNone/>
            </a:pPr>
            <a:r>
              <a:rPr lang="zh-CN" altLang="en-US" sz="2400" dirty="0"/>
              <a:t>返回：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最接近的情况下，较小集合的累加和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给定一个正数数组</a:t>
            </a:r>
            <a:r>
              <a:rPr lang="en" altLang="zh-CN" sz="2400" u="sng" dirty="0" err="1"/>
              <a:t>arr</a:t>
            </a:r>
            <a:r>
              <a:rPr lang="zh-CN" altLang="en" sz="2400" dirty="0"/>
              <a:t>，</a:t>
            </a:r>
            <a:r>
              <a:rPr lang="zh-CN" altLang="en-US" sz="2400" dirty="0"/>
              <a:t>请把</a:t>
            </a:r>
            <a:r>
              <a:rPr lang="en" altLang="zh-CN" sz="2400" u="sng" dirty="0" err="1"/>
              <a:t>arr</a:t>
            </a:r>
            <a:r>
              <a:rPr lang="zh-CN" altLang="en-US" sz="2400" dirty="0"/>
              <a:t>中所有的数分成两个集合</a:t>
            </a:r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" altLang="zh-CN" sz="2400" u="sng" dirty="0" err="1"/>
              <a:t>arr</a:t>
            </a:r>
            <a:r>
              <a:rPr lang="zh-CN" altLang="en-US" sz="2400" dirty="0"/>
              <a:t>长度为偶数，两个集合包含数的个数要一样多</a:t>
            </a:r>
          </a:p>
          <a:p>
            <a:pPr marL="0" indent="0">
              <a:buNone/>
            </a:pPr>
            <a:r>
              <a:rPr lang="zh-CN" altLang="en-US" sz="2400" dirty="0"/>
              <a:t>如果</a:t>
            </a:r>
            <a:r>
              <a:rPr lang="en" altLang="zh-CN" sz="2400" u="sng" dirty="0" err="1"/>
              <a:t>arr</a:t>
            </a:r>
            <a:r>
              <a:rPr lang="zh-CN" altLang="en-US" sz="2400" dirty="0"/>
              <a:t>长度为奇数，两个集合包含数的个数必须只差一个</a:t>
            </a:r>
          </a:p>
          <a:p>
            <a:pPr marL="0" indent="0">
              <a:buNone/>
            </a:pPr>
            <a:r>
              <a:rPr lang="zh-CN" altLang="en-US" sz="2400" dirty="0"/>
              <a:t>请尽量让两个集合的累加和接近</a:t>
            </a:r>
          </a:p>
          <a:p>
            <a:pPr marL="0" indent="0">
              <a:buNone/>
            </a:pPr>
            <a:r>
              <a:rPr lang="zh-CN" altLang="en-US" sz="2400" dirty="0"/>
              <a:t>返回：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最接近的情况下，较小集合的累加和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/>
              <a:t>N</a:t>
            </a:r>
            <a:r>
              <a:rPr lang="zh-CN" altLang="en-US" dirty="0"/>
              <a:t>皇后问题是指在</a:t>
            </a:r>
            <a:r>
              <a:rPr lang="en" altLang="zh-CN" dirty="0"/>
              <a:t>N*N</a:t>
            </a:r>
            <a:r>
              <a:rPr lang="zh-CN" altLang="en-US" dirty="0"/>
              <a:t>的棋盘上要摆</a:t>
            </a:r>
            <a:r>
              <a:rPr lang="en" altLang="zh-CN" dirty="0"/>
              <a:t>N</a:t>
            </a:r>
            <a:r>
              <a:rPr lang="zh-CN" altLang="en-US" dirty="0"/>
              <a:t>个皇后，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要求任何两个皇后不同行、不同列， 也不在同一条斜线上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r>
              <a:rPr lang="zh-CN" altLang="en-US" dirty="0"/>
              <a:t>给定一个整数</a:t>
            </a:r>
            <a:r>
              <a:rPr lang="en" altLang="zh-CN" dirty="0"/>
              <a:t>n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" altLang="zh-CN" dirty="0"/>
              <a:t>n</a:t>
            </a:r>
            <a:r>
              <a:rPr lang="zh-CN" altLang="en-US" dirty="0"/>
              <a:t>皇后的摆法有多少种。</a:t>
            </a:r>
            <a:br>
              <a:rPr lang="zh-CN" altLang="en-US" dirty="0"/>
            </a:br>
            <a:r>
              <a:rPr lang="en" altLang="zh-CN" dirty="0"/>
              <a:t>n=1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endParaRPr lang="zh-CN" altLang="en-US" dirty="0"/>
          </a:p>
          <a:p>
            <a:pPr marL="0" indent="0">
              <a:buNone/>
            </a:pPr>
            <a:r>
              <a:rPr lang="en" altLang="zh-CN" dirty="0"/>
              <a:t>n=2</a:t>
            </a:r>
            <a:r>
              <a:rPr lang="zh-CN" altLang="en-US" dirty="0"/>
              <a:t>或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皇后和</a:t>
            </a:r>
            <a:r>
              <a:rPr lang="en-US" altLang="zh-CN" dirty="0"/>
              <a:t>3</a:t>
            </a:r>
            <a:r>
              <a:rPr lang="zh-CN" altLang="en-US" dirty="0"/>
              <a:t>皇后问题无论怎么摆都不行，返回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" altLang="zh-CN" dirty="0"/>
              <a:t>n=8</a:t>
            </a:r>
            <a:r>
              <a:rPr lang="zh-CN" altLang="en" dirty="0"/>
              <a:t>，</a:t>
            </a:r>
            <a:r>
              <a:rPr lang="zh-CN" altLang="en-US" dirty="0"/>
              <a:t>返回</a:t>
            </a:r>
            <a:r>
              <a:rPr lang="en-US" altLang="zh-CN" dirty="0"/>
              <a:t>92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4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21412</TotalTime>
  <Words>255</Words>
  <Application>Microsoft Macintosh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451</cp:revision>
  <dcterms:created xsi:type="dcterms:W3CDTF">2019-12-18T07:28:03Z</dcterms:created>
  <dcterms:modified xsi:type="dcterms:W3CDTF">2021-01-18T08:02:24Z</dcterms:modified>
</cp:coreProperties>
</file>