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36" r:id="rId3"/>
    <p:sldId id="337" r:id="rId4"/>
    <p:sldId id="338" r:id="rId5"/>
    <p:sldId id="340" r:id="rId6"/>
    <p:sldId id="341" r:id="rId7"/>
    <p:sldId id="34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4672"/>
  </p:normalViewPr>
  <p:slideViewPr>
    <p:cSldViewPr snapToGrid="0">
      <p:cViewPr varScale="1">
        <p:scale>
          <a:sx n="134" d="100"/>
          <a:sy n="134" d="100"/>
        </p:scale>
        <p:origin x="1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25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单调栈是什么？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一种特别设计的栈结构，为了解决如下的问题：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给定一个可能含有重复值的数组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位置的数一定存在如下两个信息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的左侧离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最近并且小于</a:t>
            </a:r>
            <a:r>
              <a:rPr lang="en-US" altLang="zh-CN" sz="2400" dirty="0"/>
              <a:t>(</a:t>
            </a:r>
            <a:r>
              <a:rPr lang="zh-CN" altLang="en-US" sz="2400" dirty="0"/>
              <a:t>或者大于</a:t>
            </a:r>
            <a:r>
              <a:rPr lang="en-US" altLang="zh-CN" sz="2400" dirty="0"/>
              <a:t>)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的数在哪？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的右侧离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最近并且小于</a:t>
            </a:r>
            <a:r>
              <a:rPr lang="en-US" altLang="zh-CN" sz="2400" dirty="0"/>
              <a:t>(</a:t>
            </a:r>
            <a:r>
              <a:rPr lang="zh-CN" altLang="en-US" sz="2400" dirty="0"/>
              <a:t>或者大于</a:t>
            </a:r>
            <a:r>
              <a:rPr lang="en-US" altLang="zh-CN" sz="2400" dirty="0"/>
              <a:t>)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的数在哪？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如果想得到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中所有位置的两个信息，怎么能让得到信息的过程尽量快。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那么到底怎么设计呢？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2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单调栈的实现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4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5"/>
            <a:ext cx="10515600" cy="96645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2167"/>
            <a:ext cx="10515600" cy="4134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给定一个只包含正数的数组</a:t>
            </a:r>
            <a:r>
              <a:rPr lang="en-US" altLang="zh-CN" dirty="0" err="1"/>
              <a:t>arr</a:t>
            </a:r>
            <a:r>
              <a:rPr lang="zh-CN" altLang="en-US" dirty="0"/>
              <a:t>，</a:t>
            </a:r>
            <a:r>
              <a:rPr lang="en-US" altLang="zh-CN" dirty="0" err="1"/>
              <a:t>arr</a:t>
            </a:r>
            <a:r>
              <a:rPr lang="zh-CN" altLang="en-US" dirty="0"/>
              <a:t>中任何一个子数组</a:t>
            </a:r>
            <a:r>
              <a:rPr lang="en-US" altLang="zh-CN" dirty="0"/>
              <a:t>sub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一定都可以算出</a:t>
            </a:r>
            <a:r>
              <a:rPr lang="en-US" altLang="zh-CN" dirty="0"/>
              <a:t>(sub</a:t>
            </a:r>
            <a:r>
              <a:rPr lang="zh-CN" altLang="en-US" dirty="0"/>
              <a:t>累加和 </a:t>
            </a:r>
            <a:r>
              <a:rPr lang="en-US" altLang="zh-CN" dirty="0"/>
              <a:t>)</a:t>
            </a:r>
            <a:r>
              <a:rPr lang="zh-CN" altLang="en-US" dirty="0"/>
              <a:t>* </a:t>
            </a:r>
            <a:r>
              <a:rPr lang="en-US" altLang="zh-CN" dirty="0"/>
              <a:t>(sub</a:t>
            </a:r>
            <a:r>
              <a:rPr lang="zh-CN" altLang="en-US" dirty="0"/>
              <a:t>中的最小值</a:t>
            </a:r>
            <a:r>
              <a:rPr lang="en-US" altLang="zh-CN" dirty="0"/>
              <a:t>)</a:t>
            </a:r>
            <a:r>
              <a:rPr lang="zh-CN" altLang="en-US" dirty="0"/>
              <a:t>是什么，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那么所有子数组中，这个值最大是多少？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746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5"/>
            <a:ext cx="10515600" cy="96645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2167"/>
            <a:ext cx="10515600" cy="4134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给定一个非负数组</a:t>
            </a:r>
            <a:r>
              <a:rPr lang="en-US" altLang="zh-CN" dirty="0" err="1"/>
              <a:t>arr</a:t>
            </a:r>
            <a:r>
              <a:rPr lang="zh-CN" altLang="en-US" dirty="0"/>
              <a:t>，代表直方图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返回直方图的最大长方形面积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865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5"/>
            <a:ext cx="10515600" cy="96645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2167"/>
            <a:ext cx="10515600" cy="4134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给定一个二维数组</a:t>
            </a:r>
            <a:r>
              <a:rPr lang="en-US" altLang="zh-CN" dirty="0"/>
              <a:t>matrix</a:t>
            </a:r>
            <a:r>
              <a:rPr lang="zh-CN" altLang="en-US" dirty="0"/>
              <a:t>，其中的值不是</a:t>
            </a:r>
            <a:r>
              <a:rPr lang="en-US" altLang="zh-CN" dirty="0"/>
              <a:t>0</a:t>
            </a:r>
            <a:r>
              <a:rPr lang="zh-CN" altLang="en-US" dirty="0"/>
              <a:t>就是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返回全部由</a:t>
            </a:r>
            <a:r>
              <a:rPr lang="en-US" altLang="zh-CN" dirty="0"/>
              <a:t>1</a:t>
            </a:r>
            <a:r>
              <a:rPr lang="zh-CN" altLang="en-US" dirty="0"/>
              <a:t>组成的最大子矩形，内部有多少个</a:t>
            </a: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7329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5"/>
            <a:ext cx="10515600" cy="96645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题目五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2167"/>
            <a:ext cx="10515600" cy="4134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给定一个二维数组</a:t>
            </a:r>
            <a:r>
              <a:rPr lang="en-US" altLang="zh-CN" dirty="0"/>
              <a:t>matrix</a:t>
            </a:r>
            <a:r>
              <a:rPr lang="zh-CN" altLang="en-US" dirty="0"/>
              <a:t>，其中的值不是</a:t>
            </a:r>
            <a:r>
              <a:rPr lang="en-US" altLang="zh-CN" dirty="0"/>
              <a:t>0</a:t>
            </a:r>
            <a:r>
              <a:rPr lang="zh-CN" altLang="en-US" dirty="0"/>
              <a:t>就是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返回全部由</a:t>
            </a:r>
            <a:r>
              <a:rPr lang="en-US" altLang="zh-CN" dirty="0"/>
              <a:t>1</a:t>
            </a:r>
            <a:r>
              <a:rPr lang="zh-CN" altLang="en-US" dirty="0"/>
              <a:t>组成的子矩形数量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456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21414</TotalTime>
  <Words>338</Words>
  <Application>Microsoft Macintosh PowerPoint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算法数据结构体系学习班</vt:lpstr>
      <vt:lpstr>单调栈是什么？</vt:lpstr>
      <vt:lpstr>题目一</vt:lpstr>
      <vt:lpstr>题目二</vt:lpstr>
      <vt:lpstr>题目三</vt:lpstr>
      <vt:lpstr>题目四</vt:lpstr>
      <vt:lpstr>题目五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462</cp:revision>
  <dcterms:created xsi:type="dcterms:W3CDTF">2019-12-18T07:28:03Z</dcterms:created>
  <dcterms:modified xsi:type="dcterms:W3CDTF">2021-01-28T11:58:27Z</dcterms:modified>
</cp:coreProperties>
</file>