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2" r:id="rId3"/>
    <p:sldId id="295" r:id="rId4"/>
    <p:sldId id="338" r:id="rId5"/>
    <p:sldId id="332" r:id="rId6"/>
    <p:sldId id="339" r:id="rId7"/>
    <p:sldId id="340" r:id="rId8"/>
    <p:sldId id="341" r:id="rId9"/>
    <p:sldId id="34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题目一（单调栈续）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4134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返回所有子数组最小值的累加和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3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求斐波那契数列矩阵乘法的方法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）斐波那契数列的线性求解（</a:t>
            </a:r>
            <a:r>
              <a:rPr lang="en-US" altLang="zh-CN" sz="2400" dirty="0"/>
              <a:t>O(N)</a:t>
            </a:r>
            <a:r>
              <a:rPr lang="zh-CN" altLang="en-US" sz="2400" dirty="0"/>
              <a:t>）的方式非常好理解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）同时利用线性代数，也可以改写出另一种表示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 | F(N) , F(N-1) | = | F(2), F(1) |  *  </a:t>
            </a:r>
            <a:r>
              <a:rPr lang="zh-CN" altLang="en-US" sz="2400" dirty="0"/>
              <a:t>某个二阶矩阵的</a:t>
            </a:r>
            <a:r>
              <a:rPr lang="en-US" altLang="zh-CN" sz="2400" dirty="0"/>
              <a:t>N-2</a:t>
            </a:r>
            <a:r>
              <a:rPr lang="zh-CN" altLang="en-US" sz="2400" dirty="0"/>
              <a:t>次方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）求出这个二阶矩阵，进而最快求出这个二阶矩阵的</a:t>
            </a:r>
            <a:r>
              <a:rPr lang="en-US" altLang="zh-CN" sz="2400" dirty="0"/>
              <a:t>N-2</a:t>
            </a:r>
            <a:r>
              <a:rPr lang="zh-CN" altLang="en-US" sz="2400" dirty="0"/>
              <a:t>次方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类似斐波那契数列的递归优化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如果某个递归，除了初始项之外，具有如下的形式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F(N) = C1 * F(N) + C2 * F(N-1) + … + Ck * F(N-k) ( C1…Ck </a:t>
            </a:r>
            <a:r>
              <a:rPr lang="zh-CN" altLang="en-US" sz="2400" dirty="0"/>
              <a:t>和</a:t>
            </a:r>
            <a:r>
              <a:rPr lang="en-US" altLang="zh-CN" sz="2400" dirty="0"/>
              <a:t>k</a:t>
            </a:r>
            <a:r>
              <a:rPr lang="zh-CN" altLang="en-US" sz="2400" dirty="0"/>
              <a:t>都是常数</a:t>
            </a:r>
            <a:r>
              <a:rPr lang="en-US" altLang="zh-CN" sz="24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并且这个递归的表达式是严格的、不随条件转移的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那么都存在类似斐波那契数列的优化，时间复杂度都能优化成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斐波那契数列矩阵乘法方式的实现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0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一个人可以一次往上迈</a:t>
            </a:r>
            <a:r>
              <a:rPr lang="en-US" altLang="zh-CN" sz="2400" dirty="0"/>
              <a:t>1</a:t>
            </a:r>
            <a:r>
              <a:rPr lang="zh-CN" altLang="en-US" sz="2400" dirty="0"/>
              <a:t>个台阶，也可以迈</a:t>
            </a:r>
            <a:r>
              <a:rPr lang="en-US" altLang="zh-CN" sz="2400" dirty="0"/>
              <a:t>2</a:t>
            </a:r>
            <a:r>
              <a:rPr lang="zh-CN" altLang="en-US" sz="2400" dirty="0"/>
              <a:t>个台阶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返回这个人迈上</a:t>
            </a:r>
            <a:r>
              <a:rPr lang="en-US" altLang="zh-CN" sz="2400" dirty="0"/>
              <a:t>N</a:t>
            </a:r>
            <a:r>
              <a:rPr lang="zh-CN" altLang="en-US" sz="2400" dirty="0"/>
              <a:t>级台阶的方法数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第一年农场有</a:t>
            </a:r>
            <a:r>
              <a:rPr lang="en-US" altLang="zh-CN" sz="2400" dirty="0"/>
              <a:t>1</a:t>
            </a:r>
            <a:r>
              <a:rPr lang="zh-CN" altLang="en-US" sz="2400" dirty="0"/>
              <a:t>只成熟的母牛</a:t>
            </a:r>
            <a:r>
              <a:rPr lang="en-US" altLang="zh-CN" sz="2400" dirty="0"/>
              <a:t>A</a:t>
            </a:r>
            <a:r>
              <a:rPr lang="zh-CN" altLang="en-US" sz="2400" dirty="0"/>
              <a:t>，往后的每年：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）每一只成熟的母牛都会生一只母牛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）每一只新出生的母牛都在出生的第三年成熟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）每一只母牛永远不会死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N</a:t>
            </a:r>
            <a:r>
              <a:rPr lang="zh-CN" altLang="en-US" sz="2400" dirty="0"/>
              <a:t>年后牛的数量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给定一个数</a:t>
            </a:r>
            <a:r>
              <a:rPr lang="en-US" altLang="zh-CN" sz="2400" dirty="0"/>
              <a:t>N</a:t>
            </a:r>
            <a:r>
              <a:rPr lang="zh-CN" altLang="en-US" sz="2400" dirty="0"/>
              <a:t>，想象只由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两种字符，组成的所有长度为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的字符串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如果某个字符串</a:t>
            </a:r>
            <a:r>
              <a:rPr lang="en-US" altLang="zh-CN" sz="2400" dirty="0"/>
              <a:t>,</a:t>
            </a:r>
            <a:r>
              <a:rPr lang="zh-CN" altLang="en-US" sz="2400" dirty="0"/>
              <a:t>任何</a:t>
            </a:r>
            <a:r>
              <a:rPr lang="en-US" altLang="zh-CN" sz="2400" dirty="0"/>
              <a:t>0</a:t>
            </a:r>
            <a:r>
              <a:rPr lang="zh-CN" altLang="en-US" sz="2400" dirty="0"/>
              <a:t>字符的左边都有</a:t>
            </a:r>
            <a:r>
              <a:rPr lang="en-US" altLang="zh-CN" sz="2400" dirty="0"/>
              <a:t>1</a:t>
            </a:r>
            <a:r>
              <a:rPr lang="zh-CN" altLang="en-US" sz="2400" dirty="0"/>
              <a:t>紧挨着</a:t>
            </a:r>
            <a:r>
              <a:rPr lang="en-US" altLang="zh-CN" sz="2400" dirty="0"/>
              <a:t>,</a:t>
            </a:r>
            <a:r>
              <a:rPr lang="zh-CN" altLang="en-US" sz="2400" dirty="0"/>
              <a:t>认为这个字符串达标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返回有多少达标的字符串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用</a:t>
            </a:r>
            <a:r>
              <a:rPr lang="en-US" altLang="zh-CN" sz="2400" dirty="0"/>
              <a:t>1</a:t>
            </a:r>
            <a:r>
              <a:rPr lang="zh-CN" altLang="en-US" sz="2400" dirty="0"/>
              <a:t>*</a:t>
            </a:r>
            <a:r>
              <a:rPr lang="en-US" altLang="zh-CN" sz="2400" dirty="0"/>
              <a:t>2</a:t>
            </a:r>
            <a:r>
              <a:rPr lang="zh-CN" altLang="en-US" sz="2400" dirty="0"/>
              <a:t>的瓷砖，把</a:t>
            </a:r>
            <a:r>
              <a:rPr lang="en-US" altLang="zh-CN" sz="2400" dirty="0"/>
              <a:t>N</a:t>
            </a:r>
            <a:r>
              <a:rPr lang="zh-CN" altLang="en-US" sz="2400" dirty="0"/>
              <a:t>*</a:t>
            </a:r>
            <a:r>
              <a:rPr lang="en-US" altLang="zh-CN" sz="2400" dirty="0"/>
              <a:t>2</a:t>
            </a:r>
            <a:r>
              <a:rPr lang="zh-CN" altLang="en-US" sz="2400" dirty="0"/>
              <a:t>的区域填满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返回铺瓷砖的方法数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2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19566</TotalTime>
  <Words>490</Words>
  <Application>Microsoft Macintosh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算法数据结构体系学习班</vt:lpstr>
      <vt:lpstr>题目一（单调栈续）</vt:lpstr>
      <vt:lpstr>求斐波那契数列矩阵乘法的方法</vt:lpstr>
      <vt:lpstr>类似斐波那契数列的递归优化</vt:lpstr>
      <vt:lpstr>题目二</vt:lpstr>
      <vt:lpstr>题目三</vt:lpstr>
      <vt:lpstr>题目四</vt:lpstr>
      <vt:lpstr>题目五</vt:lpstr>
      <vt:lpstr>题目六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267</cp:revision>
  <dcterms:created xsi:type="dcterms:W3CDTF">2019-12-18T07:28:03Z</dcterms:created>
  <dcterms:modified xsi:type="dcterms:W3CDTF">2021-02-02T10:38:54Z</dcterms:modified>
</cp:coreProperties>
</file>