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8" r:id="rId3"/>
    <p:sldId id="339" r:id="rId4"/>
    <p:sldId id="295" r:id="rId5"/>
    <p:sldId id="34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KMP</a:t>
            </a:r>
            <a:r>
              <a:rPr lang="zh-CN" altLang="en-US" sz="3200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假设字符串</a:t>
            </a:r>
            <a:r>
              <a:rPr lang="en-US" altLang="zh-CN" sz="2400" dirty="0"/>
              <a:t>str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，字符串</a:t>
            </a:r>
            <a:r>
              <a:rPr lang="en-US" altLang="zh-CN" sz="2400" dirty="0"/>
              <a:t>match</a:t>
            </a:r>
            <a:r>
              <a:rPr lang="zh-CN" altLang="en-US" sz="2400" dirty="0"/>
              <a:t>长度为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M &lt;=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想确定</a:t>
            </a:r>
            <a:r>
              <a:rPr lang="en-US" altLang="zh-CN" sz="2400" dirty="0"/>
              <a:t>str</a:t>
            </a:r>
            <a:r>
              <a:rPr lang="zh-CN" altLang="en-US" sz="2400" dirty="0"/>
              <a:t>中是否有某个子串是等于</a:t>
            </a:r>
            <a:r>
              <a:rPr lang="en-US" altLang="zh-CN" sz="2400" dirty="0"/>
              <a:t>match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时间复杂度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KMP</a:t>
            </a:r>
            <a:r>
              <a:rPr lang="zh-CN" altLang="en-US" sz="3200" dirty="0"/>
              <a:t>算法核心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）如何理解</a:t>
            </a:r>
            <a:r>
              <a:rPr lang="en-US" altLang="zh-CN" sz="2400" dirty="0"/>
              <a:t>next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）如何利用</a:t>
            </a:r>
            <a:r>
              <a:rPr lang="en-US" altLang="zh-CN" sz="2400" dirty="0"/>
              <a:t>next</a:t>
            </a:r>
            <a:r>
              <a:rPr lang="zh-CN" altLang="en-US" sz="2400" dirty="0"/>
              <a:t>数组加速匹配过程，优化时的两个实质！（私货解释）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给定两棵二叉树的头节点</a:t>
            </a:r>
            <a:r>
              <a:rPr lang="en-US" altLang="zh-CN" sz="2400" dirty="0"/>
              <a:t>head1</a:t>
            </a:r>
            <a:r>
              <a:rPr lang="zh-CN" altLang="en-US" sz="2400" dirty="0"/>
              <a:t>和</a:t>
            </a:r>
            <a:r>
              <a:rPr lang="en-US" altLang="zh-CN" sz="2400" dirty="0"/>
              <a:t>head2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想知道</a:t>
            </a:r>
            <a:r>
              <a:rPr lang="en-US" altLang="zh-CN" sz="2400" dirty="0"/>
              <a:t>head1</a:t>
            </a:r>
            <a:r>
              <a:rPr lang="zh-CN" altLang="en-US" sz="2400" dirty="0"/>
              <a:t>中是否有某个子树的结构和</a:t>
            </a:r>
            <a:r>
              <a:rPr lang="en-US" altLang="zh-CN" sz="2400" dirty="0"/>
              <a:t>head2</a:t>
            </a:r>
            <a:r>
              <a:rPr lang="zh-CN" altLang="en-US" sz="2400" dirty="0"/>
              <a:t>完全一样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判断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是否是旋转字符串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19430</TotalTime>
  <Words>163</Words>
  <Application>Microsoft Macintosh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KMP算法</vt:lpstr>
      <vt:lpstr>KMP算法核心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269</cp:revision>
  <dcterms:created xsi:type="dcterms:W3CDTF">2019-12-18T07:28:03Z</dcterms:created>
  <dcterms:modified xsi:type="dcterms:W3CDTF">2021-02-02T10:33:23Z</dcterms:modified>
</cp:coreProperties>
</file>