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8" r:id="rId3"/>
    <p:sldId id="339" r:id="rId4"/>
    <p:sldId id="29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Manacher</a:t>
            </a:r>
            <a:r>
              <a:rPr lang="zh-CN" altLang="en-US" sz="3200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假设字符串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，想返回最长回文子串的长度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时间复杂度</a:t>
            </a:r>
            <a:r>
              <a:rPr lang="en-US" altLang="zh-CN" sz="2400" dirty="0"/>
              <a:t>O(N)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Manacher</a:t>
            </a:r>
            <a:r>
              <a:rPr lang="zh-CN" altLang="en-US" sz="3200" dirty="0"/>
              <a:t>算法核心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）理解回文半径数组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）理解所有中心的回文最右边界</a:t>
            </a:r>
            <a:r>
              <a:rPr lang="en-US" altLang="zh-CN" sz="2400" dirty="0"/>
              <a:t>R</a:t>
            </a:r>
            <a:r>
              <a:rPr lang="zh-CN" altLang="en-US" sz="2400" dirty="0"/>
              <a:t>，和取得</a:t>
            </a:r>
            <a:r>
              <a:rPr lang="en-US" altLang="zh-CN" sz="2400" dirty="0"/>
              <a:t>R</a:t>
            </a:r>
            <a:r>
              <a:rPr lang="zh-CN" altLang="en-US" sz="2400" dirty="0"/>
              <a:t>时的中心点</a:t>
            </a:r>
            <a:r>
              <a:rPr lang="en-US" altLang="zh-CN" sz="2400" dirty="0"/>
              <a:t>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）理解 </a:t>
            </a:r>
            <a:r>
              <a:rPr lang="en-US" altLang="zh-CN" sz="2400" dirty="0"/>
              <a:t>  L…(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`)…C…(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)…R</a:t>
            </a:r>
            <a:r>
              <a:rPr lang="zh-CN" altLang="en-US" sz="2400" dirty="0"/>
              <a:t>  的结构，以及根据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’</a:t>
            </a:r>
            <a:r>
              <a:rPr lang="zh-CN" altLang="en-US" sz="2400" dirty="0"/>
              <a:t>回文长度进行的状况划分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）每一种情况划分，都可以加速求解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回文半径的过程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给定两棵二叉树的头节点</a:t>
            </a:r>
            <a:r>
              <a:rPr lang="en-US" altLang="zh-CN" sz="2400" dirty="0"/>
              <a:t>head1</a:t>
            </a:r>
            <a:r>
              <a:rPr lang="zh-CN" altLang="en-US" sz="2400" dirty="0"/>
              <a:t>和</a:t>
            </a:r>
            <a:r>
              <a:rPr lang="en-US" altLang="zh-CN" sz="2400" dirty="0"/>
              <a:t>head2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想知道</a:t>
            </a:r>
            <a:r>
              <a:rPr lang="en-US" altLang="zh-CN" sz="2400" dirty="0"/>
              <a:t>head1</a:t>
            </a:r>
            <a:r>
              <a:rPr lang="zh-CN" altLang="en-US" sz="2400" dirty="0"/>
              <a:t>中是否有某个子树的结构和</a:t>
            </a:r>
            <a:r>
              <a:rPr lang="en-US" altLang="zh-CN" sz="2400" dirty="0"/>
              <a:t>head2</a:t>
            </a:r>
            <a:r>
              <a:rPr lang="zh-CN" altLang="en-US" sz="2400" dirty="0"/>
              <a:t>完全一样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19429</TotalTime>
  <Words>166</Words>
  <Application>Microsoft Macintosh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Manacher算法</vt:lpstr>
      <vt:lpstr>Manacher算法核心</vt:lpstr>
      <vt:lpstr>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272</cp:revision>
  <dcterms:created xsi:type="dcterms:W3CDTF">2019-12-18T07:28:03Z</dcterms:created>
  <dcterms:modified xsi:type="dcterms:W3CDTF">2021-02-02T10:33:55Z</dcterms:modified>
</cp:coreProperties>
</file>