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5" r:id="rId3"/>
    <p:sldId id="339" r:id="rId4"/>
    <p:sldId id="33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1" autoAdjust="0"/>
    <p:restoredTop sz="94672"/>
  </p:normalViewPr>
  <p:slideViewPr>
    <p:cSldViewPr snapToGrid="0">
      <p:cViewPr varScale="1">
        <p:scale>
          <a:sx n="134" d="100"/>
          <a:sy n="134" d="100"/>
        </p:scale>
        <p:origin x="1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29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在无序数组中求第</a:t>
            </a:r>
            <a:r>
              <a:rPr lang="en-US" altLang="zh-CN" sz="3200" dirty="0"/>
              <a:t>K</a:t>
            </a:r>
            <a:r>
              <a:rPr lang="zh-CN" altLang="en-US" sz="3200" dirty="0"/>
              <a:t>小的数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）改写快排的方法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bfprt</a:t>
            </a:r>
            <a:r>
              <a:rPr lang="zh-CN" altLang="en-US" sz="2400" dirty="0"/>
              <a:t>算法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给定一个无序数组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中，长度为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，给定一个正数</a:t>
            </a:r>
            <a:r>
              <a:rPr lang="en-US" altLang="zh-CN" sz="2400" dirty="0"/>
              <a:t>k</a:t>
            </a:r>
            <a:r>
              <a:rPr lang="zh-CN" altLang="en-US" sz="2400" dirty="0"/>
              <a:t>，返回</a:t>
            </a:r>
            <a:r>
              <a:rPr lang="en-US" altLang="zh-CN" sz="2400" dirty="0"/>
              <a:t>top</a:t>
            </a:r>
            <a:r>
              <a:rPr lang="zh-CN" altLang="en-US" sz="2400" dirty="0"/>
              <a:t> </a:t>
            </a:r>
            <a:r>
              <a:rPr lang="en-US" altLang="zh-CN" sz="2400" dirty="0"/>
              <a:t>k</a:t>
            </a:r>
            <a:r>
              <a:rPr lang="zh-CN" altLang="en-US" sz="2400" dirty="0"/>
              <a:t>个最大的数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不同时间复杂度三个方法：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" altLang="zh-CN" dirty="0"/>
              <a:t>O(N*</a:t>
            </a:r>
            <a:r>
              <a:rPr lang="en" altLang="zh-CN" dirty="0" err="1"/>
              <a:t>logN</a:t>
            </a:r>
            <a:r>
              <a:rPr lang="en" altLang="zh-CN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" altLang="zh-CN" dirty="0"/>
              <a:t>O(N + K*</a:t>
            </a:r>
            <a:r>
              <a:rPr lang="en" altLang="zh-CN" dirty="0" err="1"/>
              <a:t>logN</a:t>
            </a:r>
            <a:r>
              <a:rPr lang="en" altLang="zh-CN" dirty="0"/>
              <a:t>)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" altLang="zh-CN" dirty="0"/>
              <a:t>O(n + k*</a:t>
            </a:r>
            <a:r>
              <a:rPr lang="en" altLang="zh-CN" u="sng" dirty="0" err="1"/>
              <a:t>logk</a:t>
            </a:r>
            <a:r>
              <a:rPr lang="en" altLang="zh-CN" dirty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6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蓄水池算法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解决的问题：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假设有一个源源吐出不同球的机器，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只有装下</a:t>
            </a:r>
            <a:r>
              <a:rPr lang="en-US" altLang="zh-CN" sz="2400" dirty="0"/>
              <a:t>10</a:t>
            </a:r>
            <a:r>
              <a:rPr lang="zh-CN" altLang="en-US" sz="2400" dirty="0"/>
              <a:t>个球的袋子，每一个吐出的球，要么放入袋子，要么永远扔掉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如何做到机器吐出每一个球之后，所有吐出的球都等概率被放进袋子里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3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19509</TotalTime>
  <Words>197</Words>
  <Application>Microsoft Macintosh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算法数据结构体系学习班</vt:lpstr>
      <vt:lpstr>在无序数组中求第K小的数</vt:lpstr>
      <vt:lpstr>题目</vt:lpstr>
      <vt:lpstr>蓄水池算法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274</cp:revision>
  <dcterms:created xsi:type="dcterms:W3CDTF">2019-12-18T07:28:03Z</dcterms:created>
  <dcterms:modified xsi:type="dcterms:W3CDTF">2021-02-23T13:10:50Z</dcterms:modified>
</cp:coreProperties>
</file>