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335" r:id="rId4"/>
    <p:sldId id="336" r:id="rId5"/>
    <p:sldId id="334" r:id="rId6"/>
    <p:sldId id="333" r:id="rId7"/>
    <p:sldId id="332" r:id="rId8"/>
    <p:sldId id="338" r:id="rId9"/>
    <p:sldId id="339" r:id="rId10"/>
    <p:sldId id="340" r:id="rId11"/>
    <p:sldId id="304" r:id="rId12"/>
    <p:sldId id="331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3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）如何用栈结构实现队列结构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）如何用队列结构实现栈结构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这两种结构的应用实在是太多了，在刷题时我们会大量见到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递归？这东西是什么啊？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r>
              <a:rPr lang="zh-CN" altLang="en-US" dirty="0"/>
              <a:t>怎么从思想上理解递归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怎么从实际实现的角度出发理解递归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求数组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[L..R]</a:t>
            </a:r>
            <a:r>
              <a:rPr lang="zh-CN" altLang="en-US" sz="2400" dirty="0"/>
              <a:t>中的最大值，怎么用递归方法实现。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）将</a:t>
            </a:r>
            <a:r>
              <a:rPr lang="en-US" altLang="zh-CN" sz="2400" dirty="0"/>
              <a:t>[L..R]</a:t>
            </a:r>
            <a:r>
              <a:rPr lang="zh-CN" altLang="en-US" sz="2400" dirty="0"/>
              <a:t>范围分成左右两半。左：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L..Mid</a:t>
            </a:r>
            <a:r>
              <a:rPr lang="en-US" altLang="zh-CN" sz="2400" dirty="0"/>
              <a:t>]  </a:t>
            </a:r>
            <a:r>
              <a:rPr lang="zh-CN" altLang="en-US" sz="2400" dirty="0"/>
              <a:t>右</a:t>
            </a:r>
            <a:r>
              <a:rPr lang="en-US" altLang="zh-CN" sz="2400" dirty="0"/>
              <a:t>[Mid+1..R]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）左部分求最大值，右部分求最大值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 [L..R]</a:t>
            </a:r>
            <a:r>
              <a:rPr lang="zh-CN" altLang="en-US" sz="2400" dirty="0"/>
              <a:t>范围上的最大值，是</a:t>
            </a:r>
            <a:r>
              <a:rPr lang="en-US" altLang="zh-CN" sz="2400" dirty="0"/>
              <a:t>max{</a:t>
            </a:r>
            <a:r>
              <a:rPr lang="zh-CN" altLang="en-US" sz="2400" dirty="0"/>
              <a:t>左部分最大值，右部分最大值</a:t>
            </a:r>
            <a:r>
              <a:rPr lang="en-US" altLang="zh-CN" sz="2400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注意：</a:t>
            </a:r>
            <a:r>
              <a:rPr lang="en-US" altLang="zh-CN" sz="2400" dirty="0"/>
              <a:t>2</a:t>
            </a:r>
            <a:r>
              <a:rPr lang="zh-CN" altLang="en-US" sz="2400" dirty="0"/>
              <a:t>）是个递归过程，当范围上只有一个数，就可以不用再递归了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递归的脑图和实际实现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对于新手来说，把调用的过程画出结构图是必须的，这有利于分析递归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递归并不是玄学，递归底层是利用系统栈来实现的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任何递归函数都一定可以改成非递归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Master</a:t>
            </a:r>
            <a:r>
              <a:rPr lang="zh-CN" altLang="en-US" sz="3200" dirty="0"/>
              <a:t>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形如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T(N) = a * T(N/b) + 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)(</a:t>
            </a:r>
            <a:r>
              <a:rPr lang="zh-CN" altLang="en-US" sz="2400" dirty="0"/>
              <a:t>其中的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都是常数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的递归函数，可以直接通过</a:t>
            </a:r>
            <a:r>
              <a:rPr lang="en-US" altLang="zh-CN" sz="2400" dirty="0"/>
              <a:t>Master</a:t>
            </a:r>
            <a:r>
              <a:rPr lang="zh-CN" altLang="en-US" sz="2400" dirty="0"/>
              <a:t>公式来确定时间复杂度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&lt;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&gt;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N^log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==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  *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哈希表在使用层面上可以理解为一种集合结构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HashSet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HashSet</a:t>
            </a:r>
            <a:r>
              <a:rPr lang="zh-CN" altLang="en-US" sz="2400" dirty="0"/>
              <a:t>唯一的区别，实际结构是一回事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5)</a:t>
            </a:r>
            <a:r>
              <a:rPr lang="zh-CN" altLang="en-US" sz="2400" dirty="0"/>
              <a:t>使用哈希表增</a:t>
            </a:r>
            <a:r>
              <a:rPr lang="en-US" altLang="zh-CN" sz="2400" dirty="0"/>
              <a:t>(put)</a:t>
            </a:r>
            <a:r>
              <a:rPr lang="zh-CN" altLang="en-US" sz="2400" dirty="0"/>
              <a:t>、删</a:t>
            </a:r>
            <a:r>
              <a:rPr lang="en-US" altLang="zh-CN" sz="2400" dirty="0"/>
              <a:t>(remove)</a:t>
            </a:r>
            <a:r>
              <a:rPr lang="zh-CN" altLang="en-US" sz="2400" dirty="0"/>
              <a:t>、改</a:t>
            </a:r>
            <a:r>
              <a:rPr lang="en-US" altLang="zh-CN" sz="2400" dirty="0"/>
              <a:t>(put)</a:t>
            </a:r>
            <a:r>
              <a:rPr lang="zh-CN" altLang="en-US" sz="2400" dirty="0"/>
              <a:t>和查</a:t>
            </a:r>
            <a:r>
              <a:rPr lang="en-US" altLang="zh-CN" sz="2400" dirty="0"/>
              <a:t>(get)</a:t>
            </a:r>
            <a:r>
              <a:rPr lang="zh-CN" altLang="en-US" sz="2400" dirty="0"/>
              <a:t>的操作，可以认为时间复杂度为 </a:t>
            </a:r>
            <a:r>
              <a:rPr lang="en-US" altLang="zh-CN" sz="2400" dirty="0"/>
              <a:t>O(1)</a:t>
            </a:r>
            <a:r>
              <a:rPr lang="zh-CN" altLang="en-US" sz="2400" dirty="0"/>
              <a:t>，但是常数时间比较大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6)</a:t>
            </a:r>
            <a:r>
              <a:rPr lang="zh-CN" altLang="en-US" sz="2400" dirty="0"/>
              <a:t>放入哈希表的东西，如果是基础类型，内部按值传递，内存占用是这个东西的大小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7)</a:t>
            </a:r>
            <a:r>
              <a:rPr lang="zh-CN" altLang="en-US" sz="2400" dirty="0"/>
              <a:t>放入哈希表的东西，如果不是基础类型，内部按引用传递，内存占用是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有序表在使用层面上可以理解为一种集合结构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唯一的区别，底层的实际结构是一回事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5)</a:t>
            </a:r>
            <a:r>
              <a:rPr lang="zh-CN" altLang="en-US" sz="2400" dirty="0"/>
              <a:t>有序表把</a:t>
            </a:r>
            <a:r>
              <a:rPr lang="en-US" altLang="zh-CN" sz="2400" dirty="0"/>
              <a:t>key</a:t>
            </a:r>
            <a:r>
              <a:rPr lang="zh-CN" altLang="en-US" sz="2400" dirty="0"/>
              <a:t>按照顺序组织起来，而哈希表完全不组织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6)</a:t>
            </a:r>
            <a:r>
              <a:rPr lang="zh-CN" altLang="en-US" sz="2400" dirty="0"/>
              <a:t>红黑树、</a:t>
            </a:r>
            <a:r>
              <a:rPr lang="en-US" altLang="zh-CN" sz="2400" dirty="0"/>
              <a:t>AVL</a:t>
            </a:r>
            <a:r>
              <a:rPr lang="zh-CN" altLang="en-US" sz="2400" dirty="0"/>
              <a:t>树、</a:t>
            </a:r>
            <a:r>
              <a:rPr lang="en-US" altLang="zh-CN" sz="2400" dirty="0"/>
              <a:t>size-balance-tree</a:t>
            </a:r>
            <a:r>
              <a:rPr lang="zh-CN" altLang="en-US" sz="2400" dirty="0"/>
              <a:t>和跳表等都属于有序表结构，只是底层具体实现不同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7)</a:t>
            </a:r>
            <a:r>
              <a:rPr lang="zh-CN" altLang="en-US" sz="2400" dirty="0"/>
              <a:t>放入如果是基础类型，内部按值传递，内存占用就是这个东西的大小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8)</a:t>
            </a:r>
            <a:r>
              <a:rPr lang="zh-CN" altLang="en-US" sz="2400" dirty="0"/>
              <a:t>放入如果不是基础类型，内部按引用传递，内存占用是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9)</a:t>
            </a:r>
            <a:r>
              <a:rPr lang="zh-CN" altLang="en-US" sz="2400" dirty="0"/>
              <a:t>不管是什么底层具体实现，只要是有序表，都有以下固定的基本功能和固定的时间复杂度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1)void put(K key, V value)</a:t>
            </a:r>
          </a:p>
          <a:p>
            <a:pPr marL="0" indent="0">
              <a:buNone/>
            </a:pPr>
            <a:r>
              <a:rPr lang="zh-CN" altLang="en-US" sz="2400" dirty="0"/>
              <a:t>将一个</a:t>
            </a:r>
            <a:r>
              <a:rPr lang="en-US" altLang="zh-CN" sz="2400" dirty="0"/>
              <a:t>(key</a:t>
            </a:r>
            <a:r>
              <a:rPr lang="zh-CN" altLang="en-US" sz="2400" dirty="0"/>
              <a:t>，</a:t>
            </a:r>
            <a:r>
              <a:rPr lang="en-US" altLang="zh-CN" sz="2400" dirty="0"/>
              <a:t>value)</a:t>
            </a:r>
            <a:r>
              <a:rPr lang="zh-CN" altLang="en-US" sz="2400" dirty="0"/>
              <a:t>记录加入到表中，或者将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 更新成</a:t>
            </a:r>
            <a:r>
              <a:rPr lang="en-US" altLang="zh-CN" sz="2400" dirty="0"/>
              <a:t>value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2)V get(K key)</a:t>
            </a:r>
          </a:p>
          <a:p>
            <a:pPr marL="0" indent="0">
              <a:buNone/>
            </a:pPr>
            <a:r>
              <a:rPr lang="zh-CN" altLang="en-US" sz="2400" dirty="0"/>
              <a:t>根据给定的</a:t>
            </a:r>
            <a:r>
              <a:rPr lang="en-US" altLang="zh-CN" sz="2400" dirty="0"/>
              <a:t>key</a:t>
            </a:r>
            <a:r>
              <a:rPr lang="zh-CN" altLang="en-US" sz="2400" dirty="0"/>
              <a:t>，查询</a:t>
            </a:r>
            <a:r>
              <a:rPr lang="en-US" altLang="zh-CN" sz="2400" dirty="0"/>
              <a:t>value</a:t>
            </a:r>
            <a:r>
              <a:rPr lang="zh-CN" altLang="en-US" sz="2400" dirty="0"/>
              <a:t>并返回。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3)void remove(K key)</a:t>
            </a:r>
          </a:p>
          <a:p>
            <a:pPr marL="0" indent="0">
              <a:buNone/>
            </a:pPr>
            <a:r>
              <a:rPr lang="zh-CN" altLang="en-US" sz="2400" dirty="0"/>
              <a:t>移除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的记录。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4)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key)</a:t>
            </a:r>
          </a:p>
          <a:p>
            <a:pPr marL="0" indent="0">
              <a:buNone/>
            </a:pPr>
            <a:r>
              <a:rPr lang="zh-CN" altLang="en-US" sz="2400" dirty="0"/>
              <a:t>询问是否有关于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的记录。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5)K </a:t>
            </a:r>
            <a:r>
              <a:rPr lang="en-US" altLang="zh-CN" sz="2400" dirty="0" err="1"/>
              <a:t>firstKey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zh-CN" altLang="en-US" sz="2400" dirty="0"/>
              <a:t>返回所有键值的排序结果中，最小的那个。</a:t>
            </a:r>
            <a:br>
              <a:rPr lang="zh-CN" altLang="en-US" sz="2400" dirty="0"/>
            </a:br>
            <a:r>
              <a:rPr lang="en-US" altLang="zh-CN" sz="2400" dirty="0"/>
              <a:t>6)K </a:t>
            </a:r>
            <a:r>
              <a:rPr lang="en-US" altLang="zh-CN" sz="2400" dirty="0" err="1"/>
              <a:t>lastKey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zh-CN" altLang="en-US" sz="2400" dirty="0"/>
              <a:t>返回所有键值的排序结果中，最大的那个。</a:t>
            </a:r>
            <a:br>
              <a:rPr lang="zh-CN" altLang="en-US" sz="2400" dirty="0"/>
            </a:br>
            <a:r>
              <a:rPr lang="en-US" altLang="zh-CN" sz="2400" dirty="0"/>
              <a:t>7)K </a:t>
            </a:r>
            <a:r>
              <a:rPr lang="en-US" altLang="zh-CN" sz="2400" dirty="0" err="1"/>
              <a:t>floorKey</a:t>
            </a:r>
            <a:r>
              <a:rPr lang="en-US" altLang="zh-CN" sz="2400" dirty="0"/>
              <a:t>(K key)</a:t>
            </a:r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&lt;= key </a:t>
            </a:r>
            <a:r>
              <a:rPr lang="zh-CN" altLang="en-US" sz="2400" dirty="0"/>
              <a:t>离</a:t>
            </a:r>
            <a:r>
              <a:rPr lang="en-US" altLang="zh-CN" sz="2400" dirty="0"/>
              <a:t>key</a:t>
            </a:r>
            <a:r>
              <a:rPr lang="zh-CN" altLang="en-US" sz="2400" dirty="0"/>
              <a:t>最近的那个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8)K </a:t>
            </a:r>
            <a:r>
              <a:rPr lang="en-US" altLang="zh-CN" sz="2400" dirty="0" err="1"/>
              <a:t>ceilingKey</a:t>
            </a:r>
            <a:r>
              <a:rPr lang="en-US" altLang="zh-CN" sz="2400" dirty="0"/>
              <a:t>(K key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&gt;= key </a:t>
            </a:r>
            <a:r>
              <a:rPr lang="zh-CN" altLang="en-US" sz="2400" dirty="0"/>
              <a:t>离</a:t>
            </a:r>
            <a:r>
              <a:rPr lang="en-US" altLang="zh-CN" sz="2400" dirty="0"/>
              <a:t>key</a:t>
            </a:r>
            <a:r>
              <a:rPr lang="zh-CN" altLang="en-US" sz="2400" dirty="0"/>
              <a:t>最近的那个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单向链表节点结构（可以实现成范型）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public class Node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int value;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Node next;</a:t>
            </a:r>
            <a:br>
              <a:rPr lang="en-US" altLang="zh-CN" sz="2000" dirty="0"/>
            </a:br>
            <a:endParaRPr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Node(int data)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    </a:t>
            </a:r>
            <a:r>
              <a:rPr lang="en-US" altLang="zh-CN" sz="2000" dirty="0"/>
              <a:t>value = data;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哈希表和有序表的原理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以后讲！现在的你可能会听不懂，只需要记住：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哈希表在使用时，增删改查时间复杂度都是</a:t>
            </a:r>
            <a:r>
              <a:rPr lang="en-US" altLang="zh-CN" sz="2400" dirty="0"/>
              <a:t>O(1)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有序表在使用时，比哈希表功能多，时间复杂度都是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双向链表节点结构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last;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  value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单向链表和双向链表最简单的练习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链表相关的问题几乎都是</a:t>
            </a:r>
            <a:r>
              <a:rPr lang="en-US" altLang="zh-CN" sz="2400" dirty="0"/>
              <a:t>coding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/>
              <a:t>单链表和双链表如何反转</a:t>
            </a: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/>
              <a:t>把给定值都删除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这里就是熟悉结构。链表还有哪些常见面试题，后续有专门一节来系统学习。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逻辑概念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栈：数据先进后出，犹如弹匣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队列：数据先进先出，好似排队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栈和队列的实际实现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双向链表实现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数组实现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既然语言都有这些结构和</a:t>
            </a:r>
            <a:r>
              <a:rPr lang="en-US" altLang="zh-CN" sz="3200" dirty="0" err="1"/>
              <a:t>api</a:t>
            </a:r>
            <a:r>
              <a:rPr lang="zh-CN" altLang="en-US" sz="3200" dirty="0"/>
              <a:t>，为什么还需要手撸练习？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）算法问题无关语言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）语言提供的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是有限的，当有新的功能是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不提供的，就需要改写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）任何软件工具的底层都是最基本的算法和数据结构，这是绕不过去的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怎么用数组实现不超过固定大小的队列和栈？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栈：正常使用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队列：环形数组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实现一个特殊的栈，在基本功能的基础上，再实现返回栈中最小元素的功能 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pop</a:t>
            </a:r>
            <a:r>
              <a:rPr lang="zh-CN" altLang="en-US" sz="2400" dirty="0"/>
              <a:t>、</a:t>
            </a:r>
            <a:r>
              <a:rPr lang="en-US" altLang="zh-CN" sz="2400" dirty="0"/>
              <a:t>push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getMin</a:t>
            </a:r>
            <a:r>
              <a:rPr lang="zh-CN" altLang="en-US" sz="2400" dirty="0"/>
              <a:t>操作的时间复杂度都是 </a:t>
            </a:r>
            <a:r>
              <a:rPr lang="en-US" altLang="zh-CN" sz="2400" dirty="0"/>
              <a:t>O(1)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）设计的栈类型可以使用现成的栈结构。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21111</TotalTime>
  <Words>1421</Words>
  <Application>Microsoft Macintosh PowerPoint</Application>
  <PresentationFormat>宽屏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算法数据结构体系学习班</vt:lpstr>
      <vt:lpstr>单向链表</vt:lpstr>
      <vt:lpstr>双向链表</vt:lpstr>
      <vt:lpstr>单向链表和双向链表最简单的练习</vt:lpstr>
      <vt:lpstr>栈和队列</vt:lpstr>
      <vt:lpstr>栈和队列的实际实现</vt:lpstr>
      <vt:lpstr>既然语言都有这些结构和api，为什么还需要手撸练习？</vt:lpstr>
      <vt:lpstr>栈和队列的常见面试题</vt:lpstr>
      <vt:lpstr>栈和队列的常见面试题</vt:lpstr>
      <vt:lpstr>栈和队列的常见面试题</vt:lpstr>
      <vt:lpstr>递归？这东西是什么啊？</vt:lpstr>
      <vt:lpstr>例子</vt:lpstr>
      <vt:lpstr>递归的脑图和实际实现</vt:lpstr>
      <vt:lpstr>Master公式</vt:lpstr>
      <vt:lpstr>哈希表</vt:lpstr>
      <vt:lpstr>有序表</vt:lpstr>
      <vt:lpstr>有序表</vt:lpstr>
      <vt:lpstr>有序表</vt:lpstr>
      <vt:lpstr>有序表</vt:lpstr>
      <vt:lpstr>哈希表和有序表的原理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263</cp:revision>
  <dcterms:created xsi:type="dcterms:W3CDTF">2019-12-18T07:28:03Z</dcterms:created>
  <dcterms:modified xsi:type="dcterms:W3CDTF">2020-12-22T07:04:16Z</dcterms:modified>
</cp:coreProperties>
</file>