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8" r:id="rId3"/>
    <p:sldId id="340" r:id="rId4"/>
    <p:sldId id="341" r:id="rId5"/>
    <p:sldId id="34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falling-squa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，一种支持范围整体修改和范围整体查询的数据结构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，解决的问题范畴：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大范围信息可以只由左、右两侧信息加工出，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而不必遍历左右两个子范围的具体状况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线段树实例一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，用户希望你实现如下三个方法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add(int L, int R, int V) :  </a:t>
            </a:r>
            <a:r>
              <a:rPr lang="zh-CN" altLang="en-US" sz="2400" dirty="0"/>
              <a:t>让数组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[L…R]</a:t>
            </a:r>
            <a:r>
              <a:rPr lang="zh-CN" altLang="en-US" sz="2400" dirty="0"/>
              <a:t>上每个数都加上</a:t>
            </a:r>
            <a:r>
              <a:rPr lang="en-US" altLang="zh-CN" sz="2400" dirty="0"/>
              <a:t>V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update(int L, int R, int V) :  </a:t>
            </a:r>
            <a:r>
              <a:rPr lang="zh-CN" altLang="en-US" sz="2400" dirty="0"/>
              <a:t>让数组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[L…R]</a:t>
            </a:r>
            <a:r>
              <a:rPr lang="zh-CN" altLang="en-US" sz="2400" dirty="0"/>
              <a:t>上每个数都变成</a:t>
            </a:r>
            <a:r>
              <a:rPr lang="en-US" altLang="zh-CN" sz="2400" dirty="0"/>
              <a:t>V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sum(int L, int R) :</a:t>
            </a:r>
            <a:r>
              <a:rPr lang="zh-CN" altLang="en-US" sz="2400" dirty="0"/>
              <a:t>让返回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[L…R]</a:t>
            </a:r>
            <a:r>
              <a:rPr lang="zh-CN" altLang="en-US" sz="2400" dirty="0"/>
              <a:t>这个范围整体的累加和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怎么让这三个方法，时间复杂度都是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线段树实例二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想象一下标准的俄罗斯方块游戏，</a:t>
            </a:r>
            <a:r>
              <a:rPr lang="en-US" altLang="zh-CN" sz="2400" dirty="0"/>
              <a:t>X</a:t>
            </a:r>
            <a:r>
              <a:rPr lang="zh-CN" altLang="en-US" sz="2400" dirty="0"/>
              <a:t>轴是积木最终下落到底的轴线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下面是这个游戏的简化版：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）只会下落正方形积木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]</a:t>
            </a:r>
            <a:r>
              <a:rPr lang="zh-CN" altLang="en-US" sz="2400" dirty="0"/>
              <a:t> </a:t>
            </a:r>
            <a:r>
              <a:rPr lang="en-US" altLang="zh-CN" sz="2400" dirty="0"/>
              <a:t>-&gt; </a:t>
            </a:r>
            <a:r>
              <a:rPr lang="zh-CN" altLang="en-US" sz="2400" dirty="0"/>
              <a:t>代表一个边长为</a:t>
            </a:r>
            <a:r>
              <a:rPr lang="en-US" altLang="zh-CN" sz="2400" dirty="0"/>
              <a:t>b</a:t>
            </a:r>
            <a:r>
              <a:rPr lang="zh-CN" altLang="en-US" sz="2400" dirty="0"/>
              <a:t>的正方形积木，积木左边缘沿着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这条线从上方掉落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）认为整个</a:t>
            </a:r>
            <a:r>
              <a:rPr lang="en-US" altLang="zh-CN" sz="2400" dirty="0"/>
              <a:t>X</a:t>
            </a:r>
            <a:r>
              <a:rPr lang="zh-CN" altLang="en-US" sz="2400" dirty="0"/>
              <a:t>轴都可能接住积木，也就是说简化版游戏是没有整体的左右边界的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）没有整体的左右边界，所以简化版游戏不会消除积木，因为不会有哪一层被填满。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给定一个</a:t>
            </a:r>
            <a:r>
              <a:rPr lang="en-US" altLang="zh-CN" sz="2400" dirty="0"/>
              <a:t>N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的二维数组</a:t>
            </a:r>
            <a:r>
              <a:rPr lang="en-US" altLang="zh-CN" sz="2400" dirty="0"/>
              <a:t>matrix</a:t>
            </a:r>
            <a:r>
              <a:rPr lang="zh-CN" altLang="en-US" sz="2400" dirty="0"/>
              <a:t>，可以代表</a:t>
            </a:r>
            <a:r>
              <a:rPr lang="en-US" altLang="zh-CN" sz="2400" dirty="0"/>
              <a:t>N</a:t>
            </a:r>
            <a:r>
              <a:rPr lang="zh-CN" altLang="en-US" sz="2400" dirty="0"/>
              <a:t>个积木依次掉落，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返回每一次掉落之后的最大高度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线段树实例二原题目出处：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hlinkClick r:id="rId2"/>
            </a:endParaRPr>
          </a:p>
          <a:p>
            <a:pPr marL="0" indent="0">
              <a:buNone/>
            </a:pPr>
            <a:endParaRPr lang="en-US" altLang="zh-CN" sz="2400" dirty="0">
              <a:hlinkClick r:id="rId2"/>
            </a:endParaRPr>
          </a:p>
          <a:p>
            <a:pPr marL="0" indent="0">
              <a:buNone/>
            </a:pPr>
            <a:r>
              <a:rPr lang="en" altLang="zh-CN" sz="2400" dirty="0">
                <a:hlinkClick r:id="rId2"/>
              </a:rPr>
              <a:t>https://leetcode.com/problems/falling-squares/</a:t>
            </a:r>
            <a:endParaRPr lang="e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19473</TotalTime>
  <Words>387</Words>
  <Application>Microsoft Macintosh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线段树</vt:lpstr>
      <vt:lpstr>线段树实例一</vt:lpstr>
      <vt:lpstr>线段树实例二</vt:lpstr>
      <vt:lpstr>线段树实例二原题目出处：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294</cp:revision>
  <dcterms:created xsi:type="dcterms:W3CDTF">2019-12-18T07:28:03Z</dcterms:created>
  <dcterms:modified xsi:type="dcterms:W3CDTF">2021-02-02T10:41:08Z</dcterms:modified>
</cp:coreProperties>
</file>