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338" r:id="rId4"/>
    <p:sldId id="339" r:id="rId5"/>
    <p:sldId id="341" r:id="rId6"/>
    <p:sldId id="34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dirty="0"/>
              <a:t>认识哈希函数 </a:t>
            </a:r>
            <a:r>
              <a:rPr lang="en-US" altLang="zh-CN" dirty="0"/>
              <a:t>-&gt;    out  f(in data)</a:t>
            </a:r>
            <a:endParaRPr lang="zh-CN" altLang="en-US" sz="3200" dirty="0"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）输入参数</a:t>
            </a:r>
            <a:r>
              <a:rPr lang="en-US" altLang="zh-CN" sz="2400" dirty="0"/>
              <a:t>data</a:t>
            </a:r>
            <a:r>
              <a:rPr lang="zh-CN" altLang="en-US" sz="2400" dirty="0"/>
              <a:t>，假设是</a:t>
            </a:r>
            <a:r>
              <a:rPr lang="en-US" altLang="zh-CN" sz="2400" dirty="0"/>
              <a:t>in</a:t>
            </a:r>
            <a:r>
              <a:rPr lang="zh-CN" altLang="en-US" sz="2400" dirty="0"/>
              <a:t>类型，特征：可能性无穷大，比如</a:t>
            </a:r>
            <a:r>
              <a:rPr lang="en-US" altLang="zh-CN" sz="2400" dirty="0"/>
              <a:t>str</a:t>
            </a:r>
            <a:r>
              <a:rPr lang="zh-CN" altLang="en-US" sz="2400" dirty="0"/>
              <a:t>类型的参数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）输出参数类型</a:t>
            </a:r>
            <a:r>
              <a:rPr lang="en-US" altLang="zh-CN" sz="2400" dirty="0"/>
              <a:t>out</a:t>
            </a:r>
            <a:r>
              <a:rPr lang="zh-CN" altLang="en-US" sz="2400" dirty="0"/>
              <a:t>，特征：可能性可以很大，但一定是有穷尽的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）哈希函数没有任何随机的机制，固定的输入一定是固定的输出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）输入无穷多但输出值有限，所以不同输入也可能输出相同（哈希碰撞）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）再相似的不同输入，得到的输出值，会几乎均匀的分布在</a:t>
            </a:r>
            <a:r>
              <a:rPr lang="en-US" altLang="zh-CN" sz="2400" dirty="0"/>
              <a:t>out</a:t>
            </a:r>
            <a:r>
              <a:rPr lang="zh-CN" altLang="en-US" sz="2400" dirty="0"/>
              <a:t>域上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重点：第</a:t>
            </a:r>
            <a:r>
              <a:rPr lang="en-US" altLang="zh-CN" sz="2400" dirty="0"/>
              <a:t>5</a:t>
            </a:r>
            <a:r>
              <a:rPr lang="zh-CN" altLang="en-US" sz="2400" dirty="0"/>
              <a:t>条！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哈希函数作用：可以把数据根据不同值，几乎均匀的分开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举个例子：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哈希表的设计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布隆过滤器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）利用哈希函数的性质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）每一条数据提取特征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）加入描黑库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原理视频重点讲解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布隆过滤器重要的三个公式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7A21602-0E6E-BB47-AB00-FA18C6885989}"/>
              </a:ext>
            </a:extLst>
          </p:cNvPr>
          <p:cNvSpPr/>
          <p:nvPr/>
        </p:nvSpPr>
        <p:spPr>
          <a:xfrm>
            <a:off x="838199" y="2912727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，假设数据量为</a:t>
            </a:r>
            <a:r>
              <a:rPr lang="en-US" altLang="zh-CN" dirty="0"/>
              <a:t>n</a:t>
            </a:r>
            <a:r>
              <a:rPr lang="zh-CN" altLang="en-US" dirty="0"/>
              <a:t>，预期的失误率为</a:t>
            </a:r>
            <a:r>
              <a:rPr lang="en-US" altLang="zh-CN" dirty="0"/>
              <a:t>p</a:t>
            </a:r>
            <a:r>
              <a:rPr lang="zh-CN" altLang="en-US" dirty="0"/>
              <a:t>（布隆过滤器大小和每个样本的大小无关）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，根据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，算出</a:t>
            </a:r>
            <a:r>
              <a:rPr lang="en-US" altLang="zh-CN" dirty="0"/>
              <a:t>Bloom Filter</a:t>
            </a:r>
            <a:r>
              <a:rPr lang="zh-CN" altLang="en-US" dirty="0"/>
              <a:t>一共需要多少个</a:t>
            </a:r>
            <a:r>
              <a:rPr lang="en-US" altLang="zh-CN" dirty="0"/>
              <a:t>bit</a:t>
            </a:r>
            <a:r>
              <a:rPr lang="zh-CN" altLang="en-US" dirty="0"/>
              <a:t>位，向上取整，记为</a:t>
            </a:r>
            <a:r>
              <a:rPr lang="en-US" altLang="zh-CN" dirty="0"/>
              <a:t>m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，根据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，算出</a:t>
            </a:r>
            <a:r>
              <a:rPr lang="en-US" altLang="zh-CN" dirty="0"/>
              <a:t>Bloom Filter</a:t>
            </a:r>
            <a:r>
              <a:rPr lang="zh-CN" altLang="en-US" dirty="0"/>
              <a:t>需要多少个哈希函数，向上取整，记为</a:t>
            </a:r>
            <a:r>
              <a:rPr lang="en-US" altLang="zh-CN" dirty="0"/>
              <a:t>k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，根据修正公式，算出真实的失误率</a:t>
            </a:r>
            <a:r>
              <a:rPr lang="en-US" altLang="zh-CN" dirty="0" err="1"/>
              <a:t>p_true</a:t>
            </a:r>
            <a:endParaRPr lang="en-US" altLang="zh-CN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7F9FAB0D-8B97-C243-8DF0-E43832A58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8" y="4923645"/>
            <a:ext cx="2489381" cy="100412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4EC98FD-54C1-844F-9CF9-1B40445F6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86434"/>
            <a:ext cx="3438426" cy="935626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E5537510-970C-AA4C-8149-694F2574B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779693"/>
            <a:ext cx="1964499" cy="11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3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一致性哈希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分布式存储结构最常见的结构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）哈希域变成环的设计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）虚拟节点技术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0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19457</TotalTime>
  <Words>355</Words>
  <Application>Microsoft Macintosh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算法数据结构体系学习班</vt:lpstr>
      <vt:lpstr>认识哈希函数 -&gt;    out  f(in data)</vt:lpstr>
      <vt:lpstr>哈希函数作用：可以把数据根据不同值，几乎均匀的分开</vt:lpstr>
      <vt:lpstr>布隆过滤器</vt:lpstr>
      <vt:lpstr>布隆过滤器重要的三个公式</vt:lpstr>
      <vt:lpstr>一致性哈希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277</cp:revision>
  <dcterms:created xsi:type="dcterms:W3CDTF">2019-12-18T07:28:03Z</dcterms:created>
  <dcterms:modified xsi:type="dcterms:W3CDTF">2021-03-01T08:14:39Z</dcterms:modified>
</cp:coreProperties>
</file>