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40" r:id="rId3"/>
    <p:sldId id="341" r:id="rId4"/>
    <p:sldId id="342" r:id="rId5"/>
    <p:sldId id="343" r:id="rId6"/>
    <p:sldId id="344" r:id="rId7"/>
    <p:sldId id="345" r:id="rId8"/>
    <p:sldId id="346" r:id="rId9"/>
    <p:sldId id="34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3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算法数据结构体系学习班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35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搜索二叉树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搜索二叉树一定要说明以什么标准来排序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经典的搜索二叉树，树上没有重复的用来排序的</a:t>
            </a:r>
            <a:r>
              <a:rPr lang="en-US" altLang="zh-CN" sz="2400" dirty="0"/>
              <a:t>key</a:t>
            </a:r>
            <a:r>
              <a:rPr lang="zh-CN" altLang="en-US" sz="2400" dirty="0"/>
              <a:t>值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如果有重复节点的需求，可以在一个节点内部增加数据项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3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搜索二叉树查询</a:t>
            </a:r>
            <a:r>
              <a:rPr lang="en-US" altLang="zh-CN" sz="3200" dirty="0"/>
              <a:t>key</a:t>
            </a:r>
            <a:r>
              <a:rPr lang="zh-CN" altLang="en-US" sz="3200" dirty="0"/>
              <a:t>（查询某个</a:t>
            </a:r>
            <a:r>
              <a:rPr lang="en-US" altLang="zh-CN" sz="3200" dirty="0"/>
              <a:t>key</a:t>
            </a:r>
            <a:r>
              <a:rPr lang="zh-CN" altLang="en-US" sz="3200" dirty="0"/>
              <a:t>存在还是不存在）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）如果当前节点的</a:t>
            </a:r>
            <a:r>
              <a:rPr lang="en-US" altLang="zh-CN" sz="2400" dirty="0"/>
              <a:t>value==key</a:t>
            </a:r>
            <a:r>
              <a:rPr lang="zh-CN" altLang="en-US" sz="2400" dirty="0"/>
              <a:t>，返回</a:t>
            </a:r>
            <a:r>
              <a:rPr lang="en-US" altLang="zh-CN" sz="2400" dirty="0"/>
              <a:t>true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）如果当前节点的</a:t>
            </a:r>
            <a:r>
              <a:rPr lang="en-US" altLang="zh-CN" sz="2400" dirty="0"/>
              <a:t>value&lt;key</a:t>
            </a:r>
            <a:r>
              <a:rPr lang="zh-CN" altLang="en-US" sz="2400" dirty="0"/>
              <a:t>，当前节点向左移动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3</a:t>
            </a:r>
            <a:r>
              <a:rPr lang="zh-CN" altLang="en-US" sz="2400" dirty="0"/>
              <a:t>）如果当前节点的</a:t>
            </a:r>
            <a:r>
              <a:rPr lang="en-US" altLang="zh-CN" sz="2400" dirty="0"/>
              <a:t>value&gt;key</a:t>
            </a:r>
            <a:r>
              <a:rPr lang="zh-CN" altLang="en-US" sz="2400" dirty="0"/>
              <a:t>，当前节点向右移动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4</a:t>
            </a:r>
            <a:r>
              <a:rPr lang="zh-CN" altLang="en-US" sz="2400" dirty="0"/>
              <a:t>）如果当前节点变成</a:t>
            </a:r>
            <a:r>
              <a:rPr lang="en-US" altLang="zh-CN" sz="2400" dirty="0"/>
              <a:t>null</a:t>
            </a:r>
            <a:r>
              <a:rPr lang="zh-CN" altLang="en-US" sz="2400" dirty="0"/>
              <a:t>，返回</a:t>
            </a:r>
            <a:r>
              <a:rPr lang="en-US" altLang="zh-CN" sz="2400" dirty="0"/>
              <a:t>false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搜索二叉树插入新的</a:t>
            </a:r>
            <a:r>
              <a:rPr lang="en-US" altLang="zh-CN" sz="3200" dirty="0"/>
              <a:t>key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和查询过程一样，但当前节点滑到空的时候，就插入在这里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04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搜索二叉树删除</a:t>
            </a:r>
            <a:r>
              <a:rPr lang="en-US" altLang="zh-CN" sz="3200" dirty="0"/>
              <a:t>key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0</a:t>
            </a:r>
            <a:r>
              <a:rPr lang="zh-CN" altLang="en-US" sz="2400" dirty="0"/>
              <a:t>）先找到</a:t>
            </a:r>
            <a:r>
              <a:rPr lang="en-US" altLang="zh-CN" sz="2400" dirty="0"/>
              <a:t>key</a:t>
            </a:r>
            <a:r>
              <a:rPr lang="zh-CN" altLang="en-US" sz="2400" dirty="0"/>
              <a:t>所在的节点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）如果该节点没有左孩子、没有右孩子，直接删除即可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）如果该节点有左孩子、没有右孩子，直接用左孩子顶替该节点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3</a:t>
            </a:r>
            <a:r>
              <a:rPr lang="zh-CN" altLang="en-US" sz="2400" dirty="0"/>
              <a:t>）如果该节点没有左孩子、有右孩子，直接用右孩子顶替该节点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4</a:t>
            </a:r>
            <a:r>
              <a:rPr lang="zh-CN" altLang="en-US" sz="2400" dirty="0"/>
              <a:t>）如果该节点有左孩子、有右孩子，用该节点后继节点顶替该节点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762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搜索二叉树特别不讲究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）基础的搜索二叉树，添加、删除时候不照顾平衡性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）数据状况很差时，性能就很差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给搜索二叉树引入两个动作：左旋、右旋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91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AVL</a:t>
            </a:r>
            <a:r>
              <a:rPr lang="zh-CN" altLang="en-US" sz="3200" dirty="0"/>
              <a:t>树、</a:t>
            </a:r>
            <a:r>
              <a:rPr lang="en-US" altLang="zh-CN" sz="3200" dirty="0"/>
              <a:t>SB</a:t>
            </a:r>
            <a:r>
              <a:rPr lang="zh-CN" altLang="en-US" sz="3200" dirty="0"/>
              <a:t>树、红黑树的共性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92500"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）都是搜索二叉树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）插入、删除、查询（一切查询）搜索二叉树怎么做，这些结构都这么做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3</a:t>
            </a:r>
            <a:r>
              <a:rPr lang="zh-CN" altLang="en-US" sz="2400" dirty="0"/>
              <a:t>）使用调整的基本动作都只有左旋、右旋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4</a:t>
            </a:r>
            <a:r>
              <a:rPr lang="zh-CN" altLang="en-US" sz="2400" dirty="0"/>
              <a:t>）插入、删除时，从最底层被影响到的节点开始，对往上路径的节点做平衡性检查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5</a:t>
            </a:r>
            <a:r>
              <a:rPr lang="zh-CN" altLang="en-US" sz="2400" dirty="0"/>
              <a:t>）因为只对一条向上路径的每个节点做</a:t>
            </a:r>
            <a:r>
              <a:rPr lang="en-US" altLang="zh-CN" sz="2400" dirty="0"/>
              <a:t>O(1)</a:t>
            </a:r>
            <a:r>
              <a:rPr lang="zh-CN" altLang="en-US" sz="2400" dirty="0"/>
              <a:t>的检查和调整，所以可以做到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)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31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AVL</a:t>
            </a:r>
            <a:r>
              <a:rPr lang="zh-CN" altLang="en-US" sz="3200" dirty="0"/>
              <a:t>树、</a:t>
            </a:r>
            <a:r>
              <a:rPr lang="en-US" altLang="zh-CN" sz="3200" dirty="0"/>
              <a:t>SB</a:t>
            </a:r>
            <a:r>
              <a:rPr lang="zh-CN" altLang="en-US" sz="3200" dirty="0"/>
              <a:t>树、红黑树的不同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）平衡性的约束不同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AVL</a:t>
            </a:r>
            <a:r>
              <a:rPr lang="zh-CN" altLang="en-US" sz="2400" dirty="0"/>
              <a:t>树最严格、</a:t>
            </a:r>
            <a:r>
              <a:rPr lang="en-US" altLang="zh-CN" sz="2400" dirty="0"/>
              <a:t>SB</a:t>
            </a:r>
            <a:r>
              <a:rPr lang="zh-CN" altLang="en-US" sz="2400" dirty="0"/>
              <a:t>树稍宽松、红黑树最宽松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）插入、删除和搜索二叉树一样，但是额外，做各自的平衡性调整。各自的平衡性调整所使用的动作都是左旋或者右旋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16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AVL</a:t>
            </a:r>
            <a:r>
              <a:rPr lang="zh-CN" altLang="en-US" sz="3200" dirty="0"/>
              <a:t>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）最严格的平衡性，任何节点左树高度和右树高度差不超过</a:t>
            </a:r>
            <a:r>
              <a:rPr lang="en-US" altLang="zh-CN" sz="2400" dirty="0"/>
              <a:t>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）往上沿途检查每个节点时，都去检查四种违规情况：</a:t>
            </a:r>
            <a:r>
              <a:rPr lang="en-US" altLang="zh-CN" sz="2400" dirty="0"/>
              <a:t>LL</a:t>
            </a:r>
            <a:r>
              <a:rPr lang="zh-CN" altLang="en-US" sz="2400" dirty="0"/>
              <a:t>、</a:t>
            </a:r>
            <a:r>
              <a:rPr lang="en-US" altLang="zh-CN" sz="2400" dirty="0"/>
              <a:t>RR</a:t>
            </a:r>
            <a:r>
              <a:rPr lang="zh-CN" altLang="en-US" sz="2400" dirty="0"/>
              <a:t>、</a:t>
            </a:r>
            <a:r>
              <a:rPr lang="en-US" altLang="zh-CN" sz="2400" dirty="0"/>
              <a:t>LR</a:t>
            </a:r>
            <a:r>
              <a:rPr lang="zh-CN" altLang="en-US" sz="2400" dirty="0"/>
              <a:t>、</a:t>
            </a:r>
            <a:r>
              <a:rPr lang="en-US" altLang="zh-CN" sz="2400" dirty="0"/>
              <a:t>RL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3</a:t>
            </a:r>
            <a:r>
              <a:rPr lang="zh-CN" altLang="en-US" sz="2400" dirty="0"/>
              <a:t>）不同情况虽然看起来复杂，但是核心点是：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LL</a:t>
            </a:r>
            <a:r>
              <a:rPr lang="zh-CN" altLang="en-US" sz="2400" dirty="0"/>
              <a:t>（做一次右旋）、</a:t>
            </a:r>
            <a:r>
              <a:rPr lang="en-US" altLang="zh-CN" sz="2400" dirty="0"/>
              <a:t>RR</a:t>
            </a:r>
            <a:r>
              <a:rPr lang="zh-CN" altLang="en-US" sz="2400" dirty="0"/>
              <a:t>（做一次左旋）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LR</a:t>
            </a:r>
            <a:r>
              <a:rPr lang="zh-CN" altLang="en-US" sz="2400" dirty="0"/>
              <a:t>和</a:t>
            </a:r>
            <a:r>
              <a:rPr lang="en-US" altLang="zh-CN" sz="2400" dirty="0"/>
              <a:t>RL</a:t>
            </a:r>
            <a:r>
              <a:rPr lang="zh-CN" altLang="en-US" sz="2400" dirty="0"/>
              <a:t>（利用旋转让底层那个上到顶部）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230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19484</TotalTime>
  <Words>638</Words>
  <Application>Microsoft Macintosh PowerPoint</Application>
  <PresentationFormat>宽屏</PresentationFormat>
  <Paragraphs>63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算法数据结构体系学习班</vt:lpstr>
      <vt:lpstr>搜索二叉树</vt:lpstr>
      <vt:lpstr>搜索二叉树查询key（查询某个key存在还是不存在）</vt:lpstr>
      <vt:lpstr>搜索二叉树插入新的key</vt:lpstr>
      <vt:lpstr>搜索二叉树删除key</vt:lpstr>
      <vt:lpstr>搜索二叉树特别不讲究</vt:lpstr>
      <vt:lpstr>AVL树、SB树、红黑树的共性</vt:lpstr>
      <vt:lpstr>AVL树、SB树、红黑树的不同</vt:lpstr>
      <vt:lpstr>AVL树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286</cp:revision>
  <dcterms:created xsi:type="dcterms:W3CDTF">2019-12-18T07:28:03Z</dcterms:created>
  <dcterms:modified xsi:type="dcterms:W3CDTF">2021-03-01T08:16:52Z</dcterms:modified>
</cp:coreProperties>
</file>