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40" r:id="rId3"/>
    <p:sldId id="349" r:id="rId4"/>
    <p:sldId id="341" r:id="rId5"/>
    <p:sldId id="34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SB</a:t>
            </a:r>
            <a:r>
              <a:rPr lang="zh-CN" altLang="en-US" sz="3200" dirty="0"/>
              <a:t>树（</a:t>
            </a:r>
            <a:r>
              <a:rPr lang="en-US" altLang="zh-CN" sz="3200" dirty="0"/>
              <a:t>size-balance-tree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）让每一个叔叔节点为头的数，节点个数都不少于其任何一个侄子节点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）也是从底层被影响节点开始向上做路径每个节点检查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）与</a:t>
            </a:r>
            <a:r>
              <a:rPr lang="en-US" altLang="zh-CN" sz="2400" dirty="0"/>
              <a:t>AVL</a:t>
            </a:r>
            <a:r>
              <a:rPr lang="zh-CN" altLang="en-US" sz="2400" dirty="0"/>
              <a:t>树非常像，也是四种违规类型：</a:t>
            </a:r>
            <a:r>
              <a:rPr lang="en-US" altLang="zh-CN" sz="2400" dirty="0"/>
              <a:t>LL</a:t>
            </a:r>
            <a:r>
              <a:rPr lang="zh-CN" altLang="en-US" sz="2400" dirty="0"/>
              <a:t>、</a:t>
            </a:r>
            <a:r>
              <a:rPr lang="en-US" altLang="zh-CN" sz="2400" dirty="0"/>
              <a:t>RR</a:t>
            </a:r>
            <a:r>
              <a:rPr lang="zh-CN" altLang="en-US" sz="2400" dirty="0"/>
              <a:t>、</a:t>
            </a:r>
            <a:r>
              <a:rPr lang="en-US" altLang="zh-CN" sz="2400" dirty="0"/>
              <a:t>LR</a:t>
            </a:r>
            <a:r>
              <a:rPr lang="zh-CN" altLang="en-US" sz="2400" dirty="0"/>
              <a:t>、</a:t>
            </a:r>
            <a:r>
              <a:rPr lang="en-US" altLang="zh-CN" sz="2400" dirty="0"/>
              <a:t>RL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）与</a:t>
            </a:r>
            <a:r>
              <a:rPr lang="en-US" altLang="zh-CN" sz="2400" dirty="0"/>
              <a:t>AVL</a:t>
            </a:r>
            <a:r>
              <a:rPr lang="zh-CN" altLang="en-US" sz="2400" dirty="0"/>
              <a:t>树非常像，核心点是：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LL</a:t>
            </a:r>
            <a:r>
              <a:rPr lang="zh-CN" altLang="en-US" sz="2400" dirty="0"/>
              <a:t>（做一次右旋）、</a:t>
            </a:r>
            <a:r>
              <a:rPr lang="en-US" altLang="zh-CN" sz="2400" dirty="0"/>
              <a:t>RR</a:t>
            </a:r>
            <a:r>
              <a:rPr lang="zh-CN" altLang="en-US" sz="2400" dirty="0"/>
              <a:t>（做一次左旋）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LR</a:t>
            </a:r>
            <a:r>
              <a:rPr lang="zh-CN" altLang="en-US" sz="2400" dirty="0"/>
              <a:t>和</a:t>
            </a:r>
            <a:r>
              <a:rPr lang="en-US" altLang="zh-CN" sz="2400" dirty="0"/>
              <a:t>RL</a:t>
            </a:r>
            <a:r>
              <a:rPr lang="zh-CN" altLang="en-US" sz="2400" dirty="0"/>
              <a:t>（利用旋转让底层那个上到顶部）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）与</a:t>
            </a:r>
            <a:r>
              <a:rPr lang="en-US" altLang="zh-CN" sz="2400" dirty="0"/>
              <a:t>AVL</a:t>
            </a:r>
            <a:r>
              <a:rPr lang="zh-CN" altLang="en-US" sz="2400" dirty="0"/>
              <a:t>树不同的是，每轮经过调整后，谁的孩子发生变化了，谁就再查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SB</a:t>
            </a:r>
            <a:r>
              <a:rPr lang="zh-CN" altLang="en-US" sz="3200" dirty="0"/>
              <a:t>树在使用时候的改进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）删除时候可以不用检查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）就把平衡性的调整放在插入的时候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）因为这种只要变就递归的特性，别的树没有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）可以在节点上封装别的数据项，来增加功能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跳表（</a:t>
            </a:r>
            <a:r>
              <a:rPr lang="en-US" altLang="zh-CN" sz="3200" dirty="0" err="1"/>
              <a:t>skiplist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）结构上根本和搜索二叉树无关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）利用随机概率分布来使得高层索引可以无视数据规律，做到整体性能优良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）思想是所有有序表中最先进的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）结构简单就是多级单链表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聊聊红黑树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）平衡性规定非常诡异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）平衡性调整最为复杂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）优点在于每次插入删除扰动较好，但是在今天看来这个优势也极其微弱了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原因：贪图扰动小的话，</a:t>
            </a:r>
            <a:r>
              <a:rPr lang="en-US" altLang="zh-CN" sz="2400" dirty="0"/>
              <a:t>B+</a:t>
            </a:r>
            <a:r>
              <a:rPr lang="zh-CN" altLang="en-US" sz="2400" dirty="0"/>
              <a:t>树、</a:t>
            </a:r>
            <a:r>
              <a:rPr lang="en-US" altLang="zh-CN" sz="2400" dirty="0"/>
              <a:t>2-3-4</a:t>
            </a:r>
            <a:r>
              <a:rPr lang="zh-CN" altLang="en-US" sz="2400" dirty="0"/>
              <a:t>树可能更好，还是那句话，到底图什么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4</a:t>
            </a:r>
            <a:r>
              <a:rPr lang="zh-CN" altLang="en-US" sz="2400" dirty="0"/>
              <a:t>）除此之外，红黑树并不比</a:t>
            </a:r>
            <a:r>
              <a:rPr lang="en-US" altLang="zh-CN" sz="2400" dirty="0"/>
              <a:t>AVL</a:t>
            </a:r>
            <a:r>
              <a:rPr lang="zh-CN" altLang="en-US" sz="2400" dirty="0"/>
              <a:t>树、</a:t>
            </a:r>
            <a:r>
              <a:rPr lang="en-US" altLang="zh-CN" sz="2400" dirty="0"/>
              <a:t>SB</a:t>
            </a:r>
            <a:r>
              <a:rPr lang="zh-CN" altLang="en-US" sz="2400" dirty="0"/>
              <a:t>树、跳表更加优秀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）面试上遇到，说清楚道理，不行就举报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19500</TotalTime>
  <Words>392</Words>
  <Application>Microsoft Macintosh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SB树（size-balance-tree）</vt:lpstr>
      <vt:lpstr>SB树在使用时候的改进</vt:lpstr>
      <vt:lpstr>跳表（skiplist）</vt:lpstr>
      <vt:lpstr>聊聊红黑树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299</cp:revision>
  <dcterms:created xsi:type="dcterms:W3CDTF">2019-12-18T07:28:03Z</dcterms:created>
  <dcterms:modified xsi:type="dcterms:W3CDTF">2021-03-01T08:17:02Z</dcterms:modified>
</cp:coreProperties>
</file>