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40" r:id="rId3"/>
    <p:sldId id="350" r:id="rId4"/>
    <p:sldId id="352" r:id="rId5"/>
    <p:sldId id="35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37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，和两个整数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（</a:t>
            </a:r>
            <a:r>
              <a:rPr lang="en-US" altLang="zh-CN" sz="2400" dirty="0"/>
              <a:t>a&lt;=b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求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中有多少个子数组，累加和在</a:t>
            </a:r>
            <a:r>
              <a:rPr lang="en-US" altLang="zh-CN" sz="2400" dirty="0"/>
              <a:t>[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]</a:t>
            </a:r>
            <a:r>
              <a:rPr lang="zh-CN" altLang="en-US" sz="2400" dirty="0"/>
              <a:t>这个范围上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返回达标的子数组数量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3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有一个滑动窗口（讲过的）：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L</a:t>
            </a:r>
            <a:r>
              <a:rPr lang="zh-CN" altLang="en-US" sz="2400" dirty="0"/>
              <a:t>是滑动窗口最左位置、</a:t>
            </a:r>
            <a:r>
              <a:rPr lang="en-US" altLang="zh-CN" sz="2400" dirty="0"/>
              <a:t>R</a:t>
            </a:r>
            <a:r>
              <a:rPr lang="zh-CN" altLang="en-US" sz="2400" dirty="0"/>
              <a:t>是滑动窗口最右位置，一开始</a:t>
            </a:r>
            <a:r>
              <a:rPr lang="en-US" altLang="zh-CN" sz="2400" dirty="0"/>
              <a:t>LR</a:t>
            </a:r>
            <a:r>
              <a:rPr lang="zh-CN" altLang="en-US" sz="2400" dirty="0"/>
              <a:t>都在数组左侧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）任何一步都可能</a:t>
            </a:r>
            <a:r>
              <a:rPr lang="en-US" altLang="zh-CN" sz="2400" dirty="0"/>
              <a:t>R</a:t>
            </a:r>
            <a:r>
              <a:rPr lang="zh-CN" altLang="en-US" sz="2400" dirty="0"/>
              <a:t>往右动，表示某个数进了窗口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）任何一步都可能</a:t>
            </a:r>
            <a:r>
              <a:rPr lang="en-US" altLang="zh-CN" sz="2400" dirty="0"/>
              <a:t>L</a:t>
            </a:r>
            <a:r>
              <a:rPr lang="zh-CN" altLang="en-US" sz="2400" dirty="0"/>
              <a:t>往右动，表示某个数出了窗口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想知道每一个窗口状态的中位数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设计一个结构包含如下两个方法：</a:t>
            </a:r>
            <a:endParaRPr lang="en-US" altLang="zh-CN" sz="2400" dirty="0"/>
          </a:p>
          <a:p>
            <a:pPr marL="0" indent="0">
              <a:buNone/>
            </a:pPr>
            <a:r>
              <a:rPr lang="en" altLang="zh-CN" sz="2400" dirty="0"/>
              <a:t>void add(int index, int num)</a:t>
            </a:r>
            <a:r>
              <a:rPr lang="zh-CN" altLang="en-US" sz="2400" dirty="0"/>
              <a:t>：把</a:t>
            </a:r>
            <a:r>
              <a:rPr lang="en-US" altLang="zh-CN" sz="2400" dirty="0"/>
              <a:t>num</a:t>
            </a:r>
            <a:r>
              <a:rPr lang="zh-CN" altLang="en-US" sz="2400" dirty="0"/>
              <a:t>加入到</a:t>
            </a:r>
            <a:r>
              <a:rPr lang="en-US" altLang="zh-CN" sz="2400" dirty="0"/>
              <a:t>index</a:t>
            </a:r>
            <a:r>
              <a:rPr lang="zh-CN" altLang="en-US" sz="2400" dirty="0"/>
              <a:t>位置</a:t>
            </a:r>
            <a:endParaRPr lang="en" altLang="zh-CN" sz="2400" dirty="0"/>
          </a:p>
          <a:p>
            <a:pPr marL="0" indent="0">
              <a:buNone/>
            </a:pPr>
            <a:r>
              <a:rPr lang="en" altLang="zh-CN" sz="2400" dirty="0"/>
              <a:t>int get(int index) </a:t>
            </a:r>
            <a:r>
              <a:rPr lang="zh-CN" altLang="en-US" sz="2400" dirty="0"/>
              <a:t>：取出</a:t>
            </a:r>
            <a:r>
              <a:rPr lang="en-US" altLang="zh-CN" sz="2400" dirty="0"/>
              <a:t>index</a:t>
            </a:r>
            <a:r>
              <a:rPr lang="zh-CN" altLang="en-US" sz="2400" dirty="0"/>
              <a:t>位置的值</a:t>
            </a:r>
            <a:endParaRPr lang="en" altLang="zh-CN" sz="2400" dirty="0"/>
          </a:p>
          <a:p>
            <a:pPr marL="0" indent="0">
              <a:buNone/>
            </a:pPr>
            <a:r>
              <a:rPr lang="en" altLang="zh-CN" sz="2400" dirty="0"/>
              <a:t>void remove(int index) </a:t>
            </a:r>
            <a:r>
              <a:rPr lang="zh-CN" altLang="en-US" sz="2400" dirty="0"/>
              <a:t>：把</a:t>
            </a:r>
            <a:r>
              <a:rPr lang="en-US" altLang="zh-CN" sz="2400" dirty="0"/>
              <a:t>index</a:t>
            </a:r>
            <a:r>
              <a:rPr lang="zh-CN" altLang="en-US" sz="2400" dirty="0"/>
              <a:t>位置上的值删除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要求三个方法时间复杂度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endParaRPr lang="en" altLang="zh-CN" dirty="0"/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6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改写有序表的题目核心点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）分析增加什么数据项可以支持题目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）有序表一定要保持内部参与排序的</a:t>
            </a:r>
            <a:r>
              <a:rPr lang="en-US" altLang="zh-CN" sz="2400" dirty="0"/>
              <a:t>key</a:t>
            </a:r>
            <a:r>
              <a:rPr lang="zh-CN" altLang="en-US" sz="2400" dirty="0"/>
              <a:t>不重复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）增加这个数据项了，在平衡性调整时，保证这个数据项也能更新正确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）做到上面</a:t>
            </a:r>
            <a:r>
              <a:rPr lang="en-US" altLang="zh-CN" sz="2400" dirty="0"/>
              <a:t>3</a:t>
            </a:r>
            <a:r>
              <a:rPr lang="zh-CN" altLang="en-US" sz="2400" dirty="0"/>
              <a:t>点，剩下就是搜索二叉树怎么实现你想要的接口的问题了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19510</TotalTime>
  <Words>324</Words>
  <Application>Microsoft Macintosh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算法数据结构体系学习班</vt:lpstr>
      <vt:lpstr>题目一</vt:lpstr>
      <vt:lpstr>题目二</vt:lpstr>
      <vt:lpstr>题目三</vt:lpstr>
      <vt:lpstr>改写有序表的题目核心点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314</cp:revision>
  <dcterms:created xsi:type="dcterms:W3CDTF">2019-12-18T07:28:03Z</dcterms:created>
  <dcterms:modified xsi:type="dcterms:W3CDTF">2021-03-01T08:22:13Z</dcterms:modified>
</cp:coreProperties>
</file>