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56" r:id="rId3"/>
    <p:sldId id="359" r:id="rId4"/>
    <p:sldId id="357" r:id="rId5"/>
    <p:sldId id="350" r:id="rId6"/>
    <p:sldId id="354" r:id="rId7"/>
    <p:sldId id="352" r:id="rId8"/>
    <p:sldId id="351" r:id="rId9"/>
    <p:sldId id="35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39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根据数据状况猜解法（续）、以及分治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面试中的分治的应用场景：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，数据量整体做尝试可能性太多了，跑不完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，数据分成多个块（常见是两块）之后，各自的可能性并不算多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，合并多个块各自信息的整合过程不复杂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6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给定一个非负数组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和一个正数</a:t>
            </a:r>
            <a:r>
              <a:rPr lang="en" altLang="zh-CN" dirty="0"/>
              <a:t>m</a:t>
            </a:r>
            <a:r>
              <a:rPr lang="zh-CN" altLang="en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" altLang="zh-CN" u="sng" dirty="0" err="1"/>
              <a:t>arr</a:t>
            </a:r>
            <a:r>
              <a:rPr lang="zh-CN" altLang="en-US" dirty="0"/>
              <a:t>的所有子序列中累加和</a:t>
            </a:r>
            <a:r>
              <a:rPr lang="en-US" altLang="zh-CN" dirty="0"/>
              <a:t>%</a:t>
            </a:r>
            <a:r>
              <a:rPr lang="en" altLang="zh-CN" dirty="0"/>
              <a:t>m</a:t>
            </a:r>
            <a:r>
              <a:rPr lang="zh-CN" altLang="en-US" dirty="0"/>
              <a:t>之后的最大值。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牛牛家里一共有</a:t>
            </a:r>
            <a:r>
              <a:rPr lang="en" altLang="zh-CN" dirty="0"/>
              <a:t>n</a:t>
            </a:r>
            <a:r>
              <a:rPr lang="zh-CN" altLang="en-US" dirty="0"/>
              <a:t>袋零食</a:t>
            </a:r>
            <a:r>
              <a:rPr lang="en-US" altLang="zh-CN" dirty="0"/>
              <a:t>, </a:t>
            </a:r>
            <a:r>
              <a:rPr lang="zh-CN" altLang="en-US" dirty="0"/>
              <a:t>第</a:t>
            </a:r>
            <a:r>
              <a:rPr lang="en" altLang="zh-CN" dirty="0" err="1"/>
              <a:t>i</a:t>
            </a:r>
            <a:r>
              <a:rPr lang="zh-CN" altLang="en-US" dirty="0"/>
              <a:t>袋零食体积为</a:t>
            </a:r>
            <a:r>
              <a:rPr lang="en" altLang="zh-CN" dirty="0"/>
              <a:t>v[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，背包容量为</a:t>
            </a:r>
            <a:r>
              <a:rPr lang="en" altLang="zh-CN" dirty="0"/>
              <a:t>w</a:t>
            </a:r>
            <a:r>
              <a:rPr lang="zh-CN" altLang="en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牛牛想知道在总体积不超过背包容量的情况下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zh-CN" altLang="en-US" dirty="0"/>
              <a:t>一共有多少种零食放法，体积为</a:t>
            </a:r>
            <a:r>
              <a:rPr lang="en-US" altLang="zh-CN" dirty="0"/>
              <a:t>0</a:t>
            </a:r>
            <a:r>
              <a:rPr lang="zh-CN" altLang="en-US" dirty="0"/>
              <a:t>也算一种放法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1 &lt;= n &lt;= 30, 1 &lt;= w &lt;= 2 * 10^9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v[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 </a:t>
            </a:r>
            <a:r>
              <a:rPr lang="en" altLang="zh-CN" dirty="0"/>
              <a:t>(0 &lt;= v[</a:t>
            </a:r>
            <a:r>
              <a:rPr lang="en" altLang="zh-CN" dirty="0" err="1"/>
              <a:t>i</a:t>
            </a:r>
            <a:r>
              <a:rPr lang="en" altLang="zh-CN" dirty="0"/>
              <a:t>] &lt;= 10^9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卡特兰数又称卡塔兰数，英文名</a:t>
            </a:r>
            <a:r>
              <a:rPr lang="en" altLang="zh-CN" dirty="0"/>
              <a:t>Catalan number</a:t>
            </a:r>
            <a:r>
              <a:rPr lang="zh-CN" altLang="en" dirty="0"/>
              <a:t>，</a:t>
            </a:r>
            <a:r>
              <a:rPr lang="zh-CN" altLang="en-US" dirty="0"/>
              <a:t>是组合数学中一个常出现在各种计数问题中出现的数列。其前几项为：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1, 1, 2, 5, 14, 42, 132, 429, 1430, 4862, 16796, 58786, 208012, 742900, 2674440, 9694845, 35357670, 129644790, 477638700, 1767263190, 6564120420, 24466267020, 91482563640, 343059613650, 1289904147324, 4861946401452, ...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altLang="zh-CN" dirty="0"/>
              <a:t>k(0) = 1, k(1) = 1</a:t>
            </a:r>
            <a:r>
              <a:rPr lang="zh-CN" altLang="en-US" dirty="0"/>
              <a:t>时，如果接下来的项满足：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k(n) = k(0) * k(n - 1) + k(1) * k(n - 2) + ... + k(n - 2) * k(1) + k(n - 1) * k(0)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- c(2n, n-1)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/ (n + 1)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就</a:t>
            </a:r>
            <a:r>
              <a:rPr lang="zh-CN" altLang="en-US" dirty="0"/>
              <a:t>说这个表达式，满足卡特兰数，常用的是范式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几乎不会使用到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假设给你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0</a:t>
            </a:r>
            <a:r>
              <a:rPr lang="zh-CN" altLang="en-US" sz="2400" dirty="0"/>
              <a:t>，和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，你必须用全部数字拼序列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返回有多少个序列满足：任何前缀串，</a:t>
            </a:r>
            <a:r>
              <a:rPr lang="en-US" altLang="zh-CN" sz="2400" dirty="0"/>
              <a:t>1</a:t>
            </a:r>
            <a:r>
              <a:rPr lang="zh-CN" altLang="en-US" sz="2400" dirty="0"/>
              <a:t>的数量都不少于</a:t>
            </a:r>
            <a:r>
              <a:rPr lang="en-US" altLang="zh-CN" sz="2400" dirty="0"/>
              <a:t>0</a:t>
            </a:r>
            <a:r>
              <a:rPr lang="zh-CN" altLang="en-US" sz="2400" dirty="0"/>
              <a:t>的数量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个二叉树节点，每个节点彼此之间无任何差别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返回由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个二叉树节点，组成的不同结构数量是多少？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卡特兰数的算法原型在做题时怎么发现？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）如果像题目一一样，这个太明显了，你一定能发现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）看看题目是不是类题目二问题，比如：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人员站队问题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出栈入栈问题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需要敏感度！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19544</TotalTime>
  <Words>632</Words>
  <Application>Microsoft Macintosh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算法数据结构体系学习班</vt:lpstr>
      <vt:lpstr>根据数据状况猜解法（续）、以及分治</vt:lpstr>
      <vt:lpstr>题目一</vt:lpstr>
      <vt:lpstr>题目二</vt:lpstr>
      <vt:lpstr>卡特兰数</vt:lpstr>
      <vt:lpstr>卡特兰数</vt:lpstr>
      <vt:lpstr>题目三</vt:lpstr>
      <vt:lpstr>题目四</vt:lpstr>
      <vt:lpstr>卡特兰数的算法原型在做题时怎么发现？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333</cp:revision>
  <dcterms:created xsi:type="dcterms:W3CDTF">2019-12-18T07:28:03Z</dcterms:created>
  <dcterms:modified xsi:type="dcterms:W3CDTF">2021-03-18T11:43:06Z</dcterms:modified>
</cp:coreProperties>
</file>