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5" r:id="rId3"/>
    <p:sldId id="342" r:id="rId4"/>
    <p:sldId id="343" r:id="rId5"/>
    <p:sldId id="345" r:id="rId6"/>
    <p:sldId id="344" r:id="rId7"/>
    <p:sldId id="346" r:id="rId8"/>
    <p:sldId id="355" r:id="rId9"/>
    <p:sldId id="337" r:id="rId10"/>
    <p:sldId id="35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40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题目八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B682D4F-52C2-654F-9478-28C05FB97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583" y="0"/>
            <a:ext cx="7226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给定一个正整数组成的无序数组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，给定一个正整数值</a:t>
            </a:r>
            <a:r>
              <a:rPr lang="en-US" altLang="zh-CN" sz="2400" dirty="0"/>
              <a:t>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找到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的所有子数组里，哪个子数组的累加和等于</a:t>
            </a:r>
            <a:r>
              <a:rPr lang="en-US" altLang="zh-CN" sz="2400" dirty="0"/>
              <a:t>K</a:t>
            </a:r>
            <a:r>
              <a:rPr lang="zh-CN" altLang="en-US" sz="2400" dirty="0"/>
              <a:t>，并且是长度最大的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返回其长度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0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给定一个整数组成的无序数组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，值可能正、可能负、可能</a:t>
            </a:r>
            <a:r>
              <a:rPr lang="en-US" altLang="zh-CN" sz="2400" dirty="0"/>
              <a:t>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给定一个整数值</a:t>
            </a:r>
            <a:r>
              <a:rPr lang="en-US" altLang="zh-CN" sz="2400" dirty="0"/>
              <a:t>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找到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的所有子数组里，哪个子数组的累加和等于</a:t>
            </a:r>
            <a:r>
              <a:rPr lang="en-US" altLang="zh-CN" sz="2400" dirty="0"/>
              <a:t>K</a:t>
            </a:r>
            <a:r>
              <a:rPr lang="zh-CN" altLang="en-US" sz="2400" dirty="0"/>
              <a:t>，并且是长度最大的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返回其长度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5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给定一个整数组成的无序数组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，值可能正、可能负、可能</a:t>
            </a:r>
            <a:r>
              <a:rPr lang="en-US" altLang="zh-CN" sz="2400" dirty="0"/>
              <a:t>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给定一个整数值</a:t>
            </a:r>
            <a:r>
              <a:rPr lang="en-US" altLang="zh-CN" sz="2400" dirty="0"/>
              <a:t>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找到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的所有子数组里，哪个子数组的累加和</a:t>
            </a:r>
            <a:r>
              <a:rPr lang="en-US" altLang="zh-CN" sz="2400" dirty="0"/>
              <a:t>&lt;=K</a:t>
            </a:r>
            <a:r>
              <a:rPr lang="zh-CN" altLang="en-US" sz="2400" dirty="0"/>
              <a:t>，并且是长度最大的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返回其长度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4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，给定一个值</a:t>
            </a:r>
            <a:r>
              <a:rPr lang="en-US" altLang="zh-CN" sz="2400" dirty="0"/>
              <a:t>v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求子数组平均值小于等于</a:t>
            </a:r>
            <a:r>
              <a:rPr lang="en-US" altLang="zh-CN" sz="2400" dirty="0"/>
              <a:t>v</a:t>
            </a:r>
            <a:r>
              <a:rPr lang="zh-CN" altLang="en-US" sz="2400" dirty="0"/>
              <a:t>的最长子数组长度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4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题目一主要技巧：利用单调性优化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题目二主要技巧：利用预处理结构优化 </a:t>
            </a:r>
            <a:r>
              <a:rPr lang="en-US" altLang="zh-CN" sz="2400" dirty="0"/>
              <a:t>+</a:t>
            </a:r>
            <a:r>
              <a:rPr lang="zh-CN" altLang="en-US" sz="2400" dirty="0"/>
              <a:t> </a:t>
            </a:r>
            <a:r>
              <a:rPr lang="zh-CN" altLang="en-US" sz="2400"/>
              <a:t>讨论开头结尾</a:t>
            </a: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/>
              <a:t>题目三主要技巧：假设答案法</a:t>
            </a:r>
            <a:r>
              <a:rPr lang="en-US" altLang="zh-CN" sz="2400" dirty="0"/>
              <a:t>+</a:t>
            </a:r>
            <a:r>
              <a:rPr lang="zh-CN" altLang="en-US" sz="2400" dirty="0"/>
              <a:t>淘汰可能性（很难，以后还会见到）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2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给定一个正方形矩阵</a:t>
            </a:r>
            <a:r>
              <a:rPr lang="en-US" altLang="zh-CN" dirty="0"/>
              <a:t>matrix</a:t>
            </a:r>
            <a:r>
              <a:rPr lang="zh-CN" altLang="en-US" dirty="0"/>
              <a:t>，原地调整成顺时针</a:t>
            </a:r>
            <a:r>
              <a:rPr lang="en-US" altLang="zh-CN" dirty="0"/>
              <a:t>90</a:t>
            </a:r>
            <a:r>
              <a:rPr lang="zh-CN" altLang="en-US" dirty="0"/>
              <a:t>度转动的样子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  b  c		g  d  a</a:t>
            </a:r>
          </a:p>
          <a:p>
            <a:pPr marL="0" indent="0">
              <a:buNone/>
            </a:pPr>
            <a:r>
              <a:rPr lang="en-US" altLang="zh-CN" dirty="0"/>
              <a:t>d  e  f			h  e   b</a:t>
            </a:r>
          </a:p>
          <a:p>
            <a:pPr marL="0" indent="0">
              <a:buNone/>
            </a:pPr>
            <a:r>
              <a:rPr lang="en-US" altLang="zh-CN" dirty="0"/>
              <a:t>g  h  </a:t>
            </a:r>
            <a:r>
              <a:rPr lang="en-US" altLang="zh-CN" dirty="0" err="1"/>
              <a:t>i</a:t>
            </a:r>
            <a:r>
              <a:rPr lang="en-US" altLang="zh-CN" dirty="0"/>
              <a:t>			</a:t>
            </a:r>
            <a:r>
              <a:rPr lang="en-US" altLang="zh-CN" dirty="0" err="1"/>
              <a:t>i</a:t>
            </a:r>
            <a:r>
              <a:rPr lang="en-US" altLang="zh-CN" dirty="0"/>
              <a:t>   </a:t>
            </a:r>
            <a:r>
              <a:rPr lang="zh-CN" altLang="en-US" dirty="0"/>
              <a:t> </a:t>
            </a:r>
            <a:r>
              <a:rPr lang="en-US" altLang="zh-CN" dirty="0"/>
              <a:t>f   c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3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给定一个长方形矩阵</a:t>
            </a:r>
            <a:r>
              <a:rPr lang="en-US" altLang="zh-CN" dirty="0"/>
              <a:t>matrix</a:t>
            </a:r>
            <a:r>
              <a:rPr lang="zh-CN" altLang="en-US" dirty="0"/>
              <a:t>，实现转圈打印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  b  c</a:t>
            </a:r>
            <a:r>
              <a:rPr lang="zh-CN" altLang="en-US" dirty="0"/>
              <a:t> </a:t>
            </a:r>
            <a:r>
              <a:rPr lang="en-US" altLang="zh-CN" dirty="0"/>
              <a:t> d</a:t>
            </a:r>
          </a:p>
          <a:p>
            <a:pPr marL="0" indent="0">
              <a:buNone/>
            </a:pPr>
            <a:r>
              <a:rPr lang="en-US" altLang="zh-CN" dirty="0"/>
              <a:t>e  f   g  h</a:t>
            </a:r>
          </a:p>
          <a:p>
            <a:pPr marL="0" indent="0"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   j   k   L</a:t>
            </a:r>
          </a:p>
          <a:p>
            <a:pPr marL="0" indent="0">
              <a:buNone/>
            </a:pPr>
            <a:r>
              <a:rPr lang="zh-CN" altLang="en-US" dirty="0"/>
              <a:t>打印顺序：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 c d h L k j I e f g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5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给定一个正方形或者长方形矩阵</a:t>
            </a:r>
            <a:r>
              <a:rPr lang="en-US" altLang="zh-CN" dirty="0"/>
              <a:t>matrix</a:t>
            </a:r>
            <a:r>
              <a:rPr lang="zh-CN" altLang="en-US" dirty="0"/>
              <a:t>，实现</a:t>
            </a:r>
            <a:r>
              <a:rPr lang="en-US" altLang="zh-CN" dirty="0"/>
              <a:t>zigzag</a:t>
            </a:r>
            <a:r>
              <a:rPr lang="zh-CN" altLang="en-US" dirty="0"/>
              <a:t>打印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0 1 2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pPr marL="0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altLang="zh-CN" dirty="0"/>
              <a:t>8 </a:t>
            </a:r>
          </a:p>
          <a:p>
            <a:pPr marL="0" indent="0">
              <a:buNone/>
            </a:pPr>
            <a:r>
              <a:rPr lang="zh-CN" altLang="en-US" dirty="0"/>
              <a:t>打印</a:t>
            </a:r>
            <a:r>
              <a:rPr lang="en-US" altLang="zh-CN" dirty="0"/>
              <a:t>: 0 1 3 6 4 2 5 7 8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19650</TotalTime>
  <Words>442</Words>
  <Application>Microsoft Macintosh PowerPoint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算法数据结构体系学习班</vt:lpstr>
      <vt:lpstr>题目一</vt:lpstr>
      <vt:lpstr>题目二</vt:lpstr>
      <vt:lpstr>题目三</vt:lpstr>
      <vt:lpstr>题目四</vt:lpstr>
      <vt:lpstr>总结</vt:lpstr>
      <vt:lpstr>题目五</vt:lpstr>
      <vt:lpstr>题目六</vt:lpstr>
      <vt:lpstr>题目七</vt:lpstr>
      <vt:lpstr>题目八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331</cp:revision>
  <dcterms:created xsi:type="dcterms:W3CDTF">2019-12-18T07:28:03Z</dcterms:created>
  <dcterms:modified xsi:type="dcterms:W3CDTF">2021-03-18T13:48:55Z</dcterms:modified>
</cp:coreProperties>
</file>