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300" r:id="rId4"/>
    <p:sldId id="302" r:id="rId5"/>
    <p:sldId id="299" r:id="rId6"/>
    <p:sldId id="303" r:id="rId7"/>
    <p:sldId id="298" r:id="rId8"/>
    <p:sldId id="29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区间划分问题中的划分点不回退现象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先用题目来感受这种现象，然后我们做总结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给定一个非负数组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那么有</a:t>
            </a:r>
            <a:r>
              <a:rPr lang="en-US" altLang="zh-CN" sz="2400" dirty="0"/>
              <a:t>N-1</a:t>
            </a:r>
            <a:r>
              <a:rPr lang="zh-CN" altLang="en-US" sz="2400" dirty="0"/>
              <a:t>种方案可以把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切成左右两部分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每一种方案都有，</a:t>
            </a:r>
            <a:r>
              <a:rPr lang="en-US" altLang="zh-CN" sz="2400" dirty="0"/>
              <a:t>min{</a:t>
            </a:r>
            <a:r>
              <a:rPr lang="zh-CN" altLang="en-US" sz="2400" dirty="0"/>
              <a:t>左部分累加和，右部分累加和</a:t>
            </a:r>
            <a:r>
              <a:rPr lang="en-US" altLang="zh-CN" sz="2400" dirty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求这么多方案中，</a:t>
            </a:r>
            <a:r>
              <a:rPr lang="en-US" altLang="zh-CN" sz="2400" dirty="0"/>
              <a:t>min{</a:t>
            </a:r>
            <a:r>
              <a:rPr lang="zh-CN" altLang="en-US" sz="2400" dirty="0"/>
              <a:t>左部分累加和，右部分累加和</a:t>
            </a:r>
            <a:r>
              <a:rPr lang="en-US" altLang="zh-CN" sz="2400" dirty="0"/>
              <a:t>}</a:t>
            </a:r>
            <a:r>
              <a:rPr lang="zh-CN" altLang="en-US" sz="2400" dirty="0"/>
              <a:t>的最大值是多少？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整个过程要求时间复杂度</a:t>
            </a:r>
            <a:r>
              <a:rPr lang="en-US" altLang="zh-CN" sz="2400" dirty="0"/>
              <a:t>O(N)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把题目一中提到的，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min{</a:t>
            </a:r>
            <a:r>
              <a:rPr lang="zh-CN" altLang="en-US" sz="2400" dirty="0"/>
              <a:t>左部分累加和，右部分累加和</a:t>
            </a:r>
            <a:r>
              <a:rPr lang="en-US" altLang="zh-CN" sz="2400" dirty="0"/>
              <a:t>}</a:t>
            </a:r>
            <a:r>
              <a:rPr lang="zh-CN" altLang="en-US" sz="2400" dirty="0"/>
              <a:t>，定义为</a:t>
            </a:r>
            <a:r>
              <a:rPr lang="en-US" altLang="zh-CN" sz="2400" dirty="0"/>
              <a:t>S(N-1)</a:t>
            </a:r>
            <a:r>
              <a:rPr lang="zh-CN" altLang="en-US" sz="2400" dirty="0"/>
              <a:t>，也就是说：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S(N-1)</a:t>
            </a:r>
            <a:r>
              <a:rPr lang="zh-CN" altLang="en-US" sz="2400" dirty="0"/>
              <a:t>：在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[0…N-1]</a:t>
            </a:r>
            <a:r>
              <a:rPr lang="zh-CN" altLang="en-US" sz="2400" dirty="0"/>
              <a:t>范围上，做最优划分所得到的</a:t>
            </a:r>
            <a:r>
              <a:rPr lang="en-US" altLang="zh-CN" sz="2400" dirty="0"/>
              <a:t>min{</a:t>
            </a:r>
            <a:r>
              <a:rPr lang="zh-CN" altLang="en-US" sz="2400" dirty="0"/>
              <a:t>左部分累加和，右部分累加和</a:t>
            </a:r>
            <a:r>
              <a:rPr lang="en-US" altLang="zh-CN" sz="2400" dirty="0"/>
              <a:t>}</a:t>
            </a:r>
            <a:r>
              <a:rPr lang="zh-CN" altLang="en-US" sz="2400" dirty="0"/>
              <a:t>的最大值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现在要求返回一个长度为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</a:t>
            </a:r>
            <a:r>
              <a:rPr lang="en-US" altLang="zh-CN" sz="2400" dirty="0"/>
              <a:t>s</a:t>
            </a:r>
            <a:r>
              <a:rPr lang="zh-CN" altLang="en-US" sz="2400" dirty="0"/>
              <a:t>数组，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[0…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范围上，做最优划分所得到的</a:t>
            </a:r>
            <a:r>
              <a:rPr lang="en-US" altLang="zh-CN" sz="2400" dirty="0"/>
              <a:t>min{</a:t>
            </a:r>
            <a:r>
              <a:rPr lang="zh-CN" altLang="en-US" sz="2400" dirty="0"/>
              <a:t>左部分累加和，右部分累加和</a:t>
            </a:r>
            <a:r>
              <a:rPr lang="en-US" altLang="zh-CN" sz="2400" dirty="0"/>
              <a:t>}</a:t>
            </a:r>
            <a:r>
              <a:rPr lang="zh-CN" altLang="en-US" sz="2400" dirty="0"/>
              <a:t>的最大值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得到整个</a:t>
            </a:r>
            <a:r>
              <a:rPr lang="en-US" altLang="zh-CN" sz="2400" dirty="0"/>
              <a:t>s</a:t>
            </a:r>
            <a:r>
              <a:rPr lang="zh-CN" altLang="en-US" sz="2400" dirty="0"/>
              <a:t>数组的过程，做到时间复杂度</a:t>
            </a:r>
            <a:r>
              <a:rPr lang="en-US" altLang="zh-CN" sz="2400" dirty="0"/>
              <a:t>O(N)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3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四边形不等式技巧特征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，两个可变参数的区间划分问题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，每个格子有枚举行为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，当两个可变参数固定一个，另一个参数和答案之间存在单调性关系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，而且两组单调关系是反向的：</a:t>
            </a:r>
            <a:r>
              <a:rPr lang="en-US" altLang="zh-CN" sz="2400" dirty="0"/>
              <a:t>(</a:t>
            </a:r>
            <a:r>
              <a:rPr lang="zh-CN" altLang="en-US" sz="2400" dirty="0"/>
              <a:t>升 升，降 降</a:t>
            </a:r>
            <a:r>
              <a:rPr lang="en-US" altLang="zh-CN" sz="2400" dirty="0"/>
              <a:t>)</a:t>
            </a:r>
            <a:r>
              <a:rPr lang="zh-CN" altLang="en-US" sz="2400" dirty="0"/>
              <a:t>  </a:t>
            </a:r>
            <a:r>
              <a:rPr lang="en-US" altLang="zh-CN" sz="2400" dirty="0"/>
              <a:t>(</a:t>
            </a:r>
            <a:r>
              <a:rPr lang="zh-CN" altLang="en-US" sz="2400" dirty="0"/>
              <a:t>升 降，降 升</a:t>
            </a:r>
            <a:r>
              <a:rPr lang="en-US" altLang="zh-CN" sz="2400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，能否获得指导枚举优化的位置对：上</a:t>
            </a:r>
            <a:r>
              <a:rPr lang="en-US" altLang="zh-CN" sz="2400" dirty="0"/>
              <a:t>+</a:t>
            </a:r>
            <a:r>
              <a:rPr lang="zh-CN" altLang="en-US" sz="2400" dirty="0"/>
              <a:t>右，或者，左</a:t>
            </a:r>
            <a:r>
              <a:rPr lang="en-US" altLang="zh-CN" sz="2400" dirty="0"/>
              <a:t>+</a:t>
            </a:r>
            <a:r>
              <a:rPr lang="zh-CN" altLang="en-US" sz="2400" dirty="0"/>
              <a:t>下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四边形不等式技巧注意点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，不要证明！用对数器验证！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，枚举的时候面对最优答案相等的时候怎么处理？用对数器都试试！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，可以把时间复杂度降低一阶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O(N^3)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/>
              <a:t>O(N^2)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O(N^2</a:t>
            </a:r>
            <a:r>
              <a:rPr lang="zh-CN" altLang="en-US" sz="2400" dirty="0"/>
              <a:t> * </a:t>
            </a:r>
            <a:r>
              <a:rPr lang="en-US" altLang="zh-CN" sz="2400" dirty="0"/>
              <a:t>M)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/>
              <a:t>O(N</a:t>
            </a:r>
            <a:r>
              <a:rPr lang="zh-CN" altLang="en-US" sz="2400" dirty="0"/>
              <a:t> * </a:t>
            </a:r>
            <a:r>
              <a:rPr lang="en-US" altLang="zh-CN" sz="2400" dirty="0"/>
              <a:t>M)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O(N</a:t>
            </a:r>
            <a:r>
              <a:rPr lang="zh-CN" altLang="en-US" sz="2400" dirty="0"/>
              <a:t> * </a:t>
            </a:r>
            <a:r>
              <a:rPr lang="en-US" altLang="zh-CN" sz="2400" dirty="0"/>
              <a:t>M^2)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/>
              <a:t>O(N</a:t>
            </a:r>
            <a:r>
              <a:rPr lang="zh-CN" altLang="en-US" sz="2400" dirty="0"/>
              <a:t> * </a:t>
            </a:r>
            <a:r>
              <a:rPr lang="en-US" altLang="zh-CN" sz="2400" dirty="0"/>
              <a:t>M)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，四边形不等式有些时候是最优解，有些时候不是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不是的原因：尝试思路，在根儿上不够好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摆放着</a:t>
            </a:r>
            <a:r>
              <a:rPr lang="en" altLang="zh-CN" dirty="0"/>
              <a:t>n</a:t>
            </a:r>
            <a:r>
              <a:rPr lang="zh-CN" altLang="en-US" dirty="0"/>
              <a:t>堆石子。现要将石子有次序地合并成一堆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规定每次只能选相邻的</a:t>
            </a:r>
            <a:r>
              <a:rPr lang="en-US" altLang="zh-CN" dirty="0"/>
              <a:t>2</a:t>
            </a:r>
            <a:r>
              <a:rPr lang="zh-CN" altLang="en-US" dirty="0"/>
              <a:t>堆石子合并成新的一堆，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并将新的一堆石子数记为该次合并的得分</a:t>
            </a:r>
          </a:p>
          <a:p>
            <a:pPr marL="0" indent="0">
              <a:buNone/>
            </a:pPr>
            <a:r>
              <a:rPr lang="zh-CN" altLang="en-US" dirty="0"/>
              <a:t>求出将</a:t>
            </a:r>
            <a:r>
              <a:rPr lang="en" altLang="zh-CN" dirty="0"/>
              <a:t>n</a:t>
            </a:r>
            <a:r>
              <a:rPr lang="zh-CN" altLang="en-US" dirty="0"/>
              <a:t>堆石子合并成一堆的最小得分（或最大得分）合并方案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5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给定一个整型数组 </a:t>
            </a:r>
            <a:r>
              <a:rPr lang="en" altLang="zh-CN" sz="2400" dirty="0" err="1"/>
              <a:t>arr</a:t>
            </a:r>
            <a:r>
              <a:rPr lang="zh-CN" altLang="en" sz="2400" dirty="0"/>
              <a:t>，</a:t>
            </a:r>
            <a:r>
              <a:rPr lang="zh-CN" altLang="en-US" sz="2400" dirty="0"/>
              <a:t>数组中的每个值都为正数，表示完成一幅画作需要的时间，再 给定 一个整数 </a:t>
            </a:r>
            <a:r>
              <a:rPr lang="en" altLang="zh-CN" sz="2400" dirty="0"/>
              <a:t>num</a:t>
            </a:r>
            <a:r>
              <a:rPr lang="zh-CN" altLang="en" sz="2400" dirty="0"/>
              <a:t>，</a:t>
            </a:r>
            <a:r>
              <a:rPr lang="zh-CN" altLang="en-US" sz="2400" dirty="0"/>
              <a:t>表示画匠的数量，每个画匠只能画连在一起的画作。所有的画家 并行工作，请 返回完成所有的画作需要的最少时间。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arr</a:t>
            </a:r>
            <a:r>
              <a:rPr lang="en" altLang="zh-CN" sz="2400" dirty="0"/>
              <a:t>=[3,1,4]</a:t>
            </a:r>
            <a:r>
              <a:rPr lang="zh-CN" altLang="en" sz="2400" dirty="0"/>
              <a:t>，</a:t>
            </a:r>
            <a:r>
              <a:rPr lang="en" altLang="zh-CN" sz="2400" dirty="0"/>
              <a:t>num=2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最好的分配方式为第一个画匠画 </a:t>
            </a:r>
            <a:r>
              <a:rPr lang="en-US" altLang="zh-CN" sz="2400" dirty="0"/>
              <a:t>3 </a:t>
            </a:r>
            <a:r>
              <a:rPr lang="zh-CN" altLang="en-US" sz="2400" dirty="0"/>
              <a:t>和 </a:t>
            </a:r>
            <a:r>
              <a:rPr lang="en-US" altLang="zh-CN" sz="2400" dirty="0"/>
              <a:t>1</a:t>
            </a:r>
            <a:r>
              <a:rPr lang="zh-CN" altLang="en-US" sz="2400" dirty="0"/>
              <a:t>，所需时间为 </a:t>
            </a:r>
            <a:r>
              <a:rPr lang="en-US" altLang="zh-CN" sz="2400" dirty="0"/>
              <a:t>4</a:t>
            </a:r>
            <a:r>
              <a:rPr lang="zh-CN" altLang="en-US" sz="2400" dirty="0"/>
              <a:t>。第二个画匠画 </a:t>
            </a:r>
            <a:r>
              <a:rPr lang="en-US" altLang="zh-CN" sz="2400" dirty="0"/>
              <a:t>4</a:t>
            </a:r>
            <a:r>
              <a:rPr lang="zh-CN" altLang="en-US" sz="2400" dirty="0"/>
              <a:t>，所需时间 为 </a:t>
            </a:r>
            <a:r>
              <a:rPr lang="en-US" altLang="zh-CN" sz="2400" dirty="0"/>
              <a:t>4</a:t>
            </a:r>
            <a:r>
              <a:rPr lang="zh-CN" altLang="en-US" sz="2400" dirty="0"/>
              <a:t>。 因为并行工作，所以最少时间为 </a:t>
            </a:r>
            <a:r>
              <a:rPr lang="en-US" altLang="zh-CN" sz="2400" dirty="0"/>
              <a:t>4</a:t>
            </a:r>
            <a:r>
              <a:rPr lang="zh-CN" altLang="en-US" sz="2400" dirty="0"/>
              <a:t>。如果分配方式为第一个画匠画 </a:t>
            </a:r>
            <a:r>
              <a:rPr lang="en-US" altLang="zh-CN" sz="2400" dirty="0"/>
              <a:t>3</a:t>
            </a:r>
            <a:r>
              <a:rPr lang="zh-CN" altLang="en-US" sz="2400" dirty="0"/>
              <a:t>，所需时 间为 </a:t>
            </a:r>
            <a:r>
              <a:rPr lang="en-US" altLang="zh-CN" sz="2400" dirty="0"/>
              <a:t>3</a:t>
            </a:r>
            <a:r>
              <a:rPr lang="zh-CN" altLang="en-US" sz="2400" dirty="0"/>
              <a:t>。第二个画 匠画 </a:t>
            </a:r>
            <a:r>
              <a:rPr lang="en-US" altLang="zh-CN" sz="2400" dirty="0"/>
              <a:t>1 </a:t>
            </a:r>
            <a:r>
              <a:rPr lang="zh-CN" altLang="en-US" sz="2400" dirty="0"/>
              <a:t>和 </a:t>
            </a:r>
            <a:r>
              <a:rPr lang="en-US" altLang="zh-CN" sz="2400" dirty="0"/>
              <a:t>4</a:t>
            </a:r>
            <a:r>
              <a:rPr lang="zh-CN" altLang="en-US" sz="2400" dirty="0"/>
              <a:t>，所需的时间为 </a:t>
            </a:r>
            <a:r>
              <a:rPr lang="en-US" altLang="zh-CN" sz="2400" dirty="0"/>
              <a:t>5</a:t>
            </a:r>
            <a:r>
              <a:rPr lang="zh-CN" altLang="en-US" sz="2400" dirty="0"/>
              <a:t>。那么最少时间为 </a:t>
            </a:r>
            <a:r>
              <a:rPr lang="en-US" altLang="zh-CN" sz="2400" dirty="0"/>
              <a:t>5</a:t>
            </a:r>
            <a:r>
              <a:rPr lang="zh-CN" altLang="en-US" sz="2400" dirty="0"/>
              <a:t>，显然没有第一 种分配方式好。所以返回 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arr</a:t>
            </a:r>
            <a:r>
              <a:rPr lang="en" altLang="zh-CN" sz="2400" dirty="0"/>
              <a:t>=[1,1,1,4,3]</a:t>
            </a:r>
            <a:r>
              <a:rPr lang="zh-CN" altLang="en" sz="2400" dirty="0"/>
              <a:t>，</a:t>
            </a:r>
            <a:r>
              <a:rPr lang="en" altLang="zh-CN" sz="2400" dirty="0"/>
              <a:t>num=3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最好的分配方式为第一个画匠画前三个 </a:t>
            </a:r>
            <a:r>
              <a:rPr lang="en-US" altLang="zh-CN" sz="2400" dirty="0"/>
              <a:t>1</a:t>
            </a:r>
            <a:r>
              <a:rPr lang="zh-CN" altLang="en-US" sz="2400" dirty="0"/>
              <a:t>，所需时间为 </a:t>
            </a:r>
            <a:r>
              <a:rPr lang="en-US" altLang="zh-CN" sz="2400" dirty="0"/>
              <a:t>3</a:t>
            </a:r>
            <a:r>
              <a:rPr lang="zh-CN" altLang="en-US" sz="2400" dirty="0"/>
              <a:t>。第二个画匠画 </a:t>
            </a:r>
            <a:r>
              <a:rPr lang="en-US" altLang="zh-CN" sz="2400" dirty="0"/>
              <a:t>4</a:t>
            </a:r>
            <a:r>
              <a:rPr lang="zh-CN" altLang="en-US" sz="2400" dirty="0"/>
              <a:t>，所需时间 为 </a:t>
            </a:r>
            <a:r>
              <a:rPr lang="en-US" altLang="zh-CN" sz="2400" dirty="0"/>
              <a:t>4</a:t>
            </a:r>
            <a:r>
              <a:rPr lang="zh-CN" altLang="en-US" sz="2400" dirty="0"/>
              <a:t>。 第三个画匠画 </a:t>
            </a:r>
            <a:r>
              <a:rPr lang="en-US" altLang="zh-CN" sz="2400" dirty="0"/>
              <a:t>3</a:t>
            </a:r>
            <a:r>
              <a:rPr lang="zh-CN" altLang="en-US" sz="2400" dirty="0"/>
              <a:t>，所需时间为 </a:t>
            </a:r>
            <a:r>
              <a:rPr lang="en-US" altLang="zh-CN" sz="2400" dirty="0"/>
              <a:t>3</a:t>
            </a:r>
            <a:r>
              <a:rPr lang="zh-CN" altLang="en-US" sz="2400" dirty="0"/>
              <a:t>。返回 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20010</TotalTime>
  <Words>820</Words>
  <Application>Microsoft Macintosh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算法数据结构体系学习班</vt:lpstr>
      <vt:lpstr>区间划分问题中的划分点不回退现象</vt:lpstr>
      <vt:lpstr>题目一</vt:lpstr>
      <vt:lpstr>题目二</vt:lpstr>
      <vt:lpstr>四边形不等式技巧特征</vt:lpstr>
      <vt:lpstr>四边形不等式技巧注意点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380</cp:revision>
  <dcterms:created xsi:type="dcterms:W3CDTF">2019-12-18T07:28:03Z</dcterms:created>
  <dcterms:modified xsi:type="dcterms:W3CDTF">2021-03-25T07:17:27Z</dcterms:modified>
</cp:coreProperties>
</file>