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6" r:id="rId3"/>
    <p:sldId id="29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44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dirty="0"/>
              <a:t>后缀数组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后缀数组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介绍用</a:t>
            </a:r>
            <a:r>
              <a:rPr lang="en" altLang="zh-CN" sz="2400" dirty="0"/>
              <a:t>DC3</a:t>
            </a:r>
            <a:r>
              <a:rPr lang="zh-CN" altLang="en-US" sz="2400" dirty="0"/>
              <a:t>算法生成后缀数组的流程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/problems/last-substring-in-lexicographical-order/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0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19555</TotalTime>
  <Words>63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算法数据结构体系学习班</vt:lpstr>
      <vt:lpstr>后缀数组</vt:lpstr>
      <vt:lpstr>题目一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346</cp:revision>
  <dcterms:created xsi:type="dcterms:W3CDTF">2019-12-18T07:28:03Z</dcterms:created>
  <dcterms:modified xsi:type="dcterms:W3CDTF">2021-03-30T15:28:00Z</dcterms:modified>
</cp:coreProperties>
</file>