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trange-prin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https://leetcode.com/problems/strange-printer/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整型数组</a:t>
            </a:r>
            <a:r>
              <a:rPr lang="en" altLang="zh-CN" u="sng" dirty="0" err="1"/>
              <a:t>arr</a:t>
            </a:r>
            <a:r>
              <a:rPr lang="zh-CN" altLang="en-US" dirty="0"/>
              <a:t>长度为</a:t>
            </a:r>
            <a:r>
              <a:rPr lang="en" altLang="zh-CN" dirty="0"/>
              <a:t>n(3 &lt;= n &lt;= 10^4)</a:t>
            </a:r>
            <a:r>
              <a:rPr lang="zh-CN" altLang="en" dirty="0"/>
              <a:t>，</a:t>
            </a:r>
            <a:r>
              <a:rPr lang="zh-CN" altLang="en-US" dirty="0"/>
              <a:t>最初每个数字是</a:t>
            </a:r>
            <a:r>
              <a:rPr lang="en-US" altLang="zh-CN" dirty="0"/>
              <a:t>&lt;=200</a:t>
            </a:r>
            <a:r>
              <a:rPr lang="zh-CN" altLang="en-US" dirty="0"/>
              <a:t>的正数且满足如下条件：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" altLang="zh-CN" u="sng" dirty="0" err="1"/>
              <a:t>arr</a:t>
            </a:r>
            <a:r>
              <a:rPr lang="en" altLang="zh-CN" dirty="0"/>
              <a:t>[0] &lt;= </a:t>
            </a:r>
            <a:r>
              <a:rPr lang="en" altLang="zh-CN" u="sng" dirty="0" err="1"/>
              <a:t>arr</a:t>
            </a:r>
            <a:r>
              <a:rPr lang="en" altLang="zh-CN" dirty="0"/>
              <a:t>[1]</a:t>
            </a:r>
          </a:p>
          <a:p>
            <a:pPr marL="0" indent="0">
              <a:buNone/>
            </a:pPr>
            <a:r>
              <a:rPr lang="en" altLang="zh-CN" dirty="0"/>
              <a:t>2.</a:t>
            </a:r>
            <a:r>
              <a:rPr lang="en" altLang="zh-CN" u="sng" dirty="0"/>
              <a:t>arr</a:t>
            </a:r>
            <a:r>
              <a:rPr lang="en" altLang="zh-CN" dirty="0"/>
              <a:t>[n-1] &lt;= </a:t>
            </a:r>
            <a:r>
              <a:rPr lang="en" altLang="zh-CN" u="sng" dirty="0" err="1"/>
              <a:t>arr</a:t>
            </a:r>
            <a:r>
              <a:rPr lang="en" altLang="zh-CN" dirty="0"/>
              <a:t>[n-2]</a:t>
            </a:r>
          </a:p>
          <a:p>
            <a:pPr marL="0" indent="0">
              <a:buNone/>
            </a:pPr>
            <a:r>
              <a:rPr lang="en" altLang="zh-CN" dirty="0"/>
              <a:t>3. 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&lt;= max(</a:t>
            </a:r>
            <a:r>
              <a:rPr lang="en" altLang="zh-CN" u="sng" dirty="0" err="1"/>
              <a:t>arr</a:t>
            </a:r>
            <a:r>
              <a:rPr lang="en" altLang="zh-CN" dirty="0"/>
              <a:t>[i-1], </a:t>
            </a:r>
            <a:r>
              <a:rPr lang="en" altLang="zh-CN" u="sng" dirty="0" err="1"/>
              <a:t>arr</a:t>
            </a:r>
            <a:r>
              <a:rPr lang="en" altLang="zh-CN" dirty="0"/>
              <a:t>[i+1])</a:t>
            </a:r>
          </a:p>
          <a:p>
            <a:pPr marL="0" indent="0">
              <a:buNone/>
            </a:pPr>
            <a:r>
              <a:rPr lang="zh-CN" altLang="en-US" dirty="0"/>
              <a:t>但是在</a:t>
            </a:r>
            <a:r>
              <a:rPr lang="en" altLang="zh-CN" u="sng" dirty="0" err="1"/>
              <a:t>arr</a:t>
            </a:r>
            <a:r>
              <a:rPr lang="zh-CN" altLang="en-US" dirty="0"/>
              <a:t>有些数字丢失了，比如</a:t>
            </a:r>
            <a:r>
              <a:rPr lang="en" altLang="zh-CN" dirty="0"/>
              <a:t>k</a:t>
            </a:r>
            <a:r>
              <a:rPr lang="zh-CN" altLang="en-US" dirty="0"/>
              <a:t>位置的数字之前是正数，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丢失之后</a:t>
            </a:r>
            <a:r>
              <a:rPr lang="en" altLang="zh-CN" dirty="0"/>
              <a:t>k</a:t>
            </a:r>
            <a:r>
              <a:rPr lang="zh-CN" altLang="en-US" dirty="0"/>
              <a:t>位置的数字为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请你根据上述条件， 计算可能有多少种不同的</a:t>
            </a:r>
            <a:r>
              <a:rPr lang="en" altLang="zh-CN" u="sng" dirty="0" err="1"/>
              <a:t>arr</a:t>
            </a:r>
            <a:r>
              <a:rPr lang="zh-CN" altLang="en-US" dirty="0"/>
              <a:t>可以满足以上条件。</a:t>
            </a:r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/>
              <a:t>[6,0,9] </a:t>
            </a:r>
            <a:r>
              <a:rPr lang="zh-CN" altLang="en-US" dirty="0"/>
              <a:t>只有还原成 </a:t>
            </a:r>
            <a:r>
              <a:rPr lang="en-US" altLang="zh-CN" dirty="0"/>
              <a:t>[6,9,9]</a:t>
            </a:r>
            <a:r>
              <a:rPr lang="zh-CN" altLang="en-US" dirty="0"/>
              <a:t>满足全部三个条件，所以返回</a:t>
            </a:r>
            <a:r>
              <a:rPr lang="en-US" altLang="zh-CN" dirty="0"/>
              <a:t>1</a:t>
            </a:r>
            <a:r>
              <a:rPr lang="zh-CN" altLang="en-US" dirty="0"/>
              <a:t>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最大网络流算法之</a:t>
            </a:r>
            <a:r>
              <a:rPr lang="en-US" altLang="zh-CN" dirty="0" err="1"/>
              <a:t>dinic</a:t>
            </a:r>
            <a:r>
              <a:rPr lang="zh-CN" altLang="en-US" dirty="0"/>
              <a:t>算法详解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19546</TotalTime>
  <Words>205</Words>
  <Application>Microsoft Macintosh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349</cp:revision>
  <dcterms:created xsi:type="dcterms:W3CDTF">2019-12-18T07:28:03Z</dcterms:created>
  <dcterms:modified xsi:type="dcterms:W3CDTF">2021-04-06T10:13:01Z</dcterms:modified>
</cp:coreProperties>
</file>