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9" r:id="rId3"/>
    <p:sldId id="360" r:id="rId4"/>
    <p:sldId id="361" r:id="rId5"/>
    <p:sldId id="362" r:id="rId6"/>
    <p:sldId id="363" r:id="rId7"/>
    <p:sldId id="295" r:id="rId8"/>
    <p:sldId id="352" r:id="rId9"/>
    <p:sldId id="353" r:id="rId10"/>
    <p:sldId id="355" r:id="rId11"/>
    <p:sldId id="354" r:id="rId12"/>
    <p:sldId id="35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4704"/>
  </p:normalViewPr>
  <p:slideViewPr>
    <p:cSldViewPr snapToGrid="0">
      <p:cViewPr varScale="1">
        <p:scale>
          <a:sx n="135" d="100"/>
          <a:sy n="135" d="100"/>
        </p:scale>
        <p:origin x="10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9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给定一个单链表的头节点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，请判断该链表是否为回文结构。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）哈希表方法特别简单（笔试用）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）改原链表的方法就需要注意边界了（面试用）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将单向链表按某值划分成左边小、中间相等、右边大的形式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）把链表放入数组里，在数组上做</a:t>
            </a:r>
            <a:r>
              <a:rPr lang="en-US" altLang="zh-CN" sz="2400" dirty="0"/>
              <a:t>partition</a:t>
            </a:r>
            <a:r>
              <a:rPr lang="zh-CN" altLang="en-US" sz="2400" dirty="0"/>
              <a:t>（笔试用）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）分成小、中、大三部分，再把各个部分之间串起来（面试用）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一种特殊的单链表节点类描述如下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class Node {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value; </a:t>
            </a:r>
          </a:p>
          <a:p>
            <a:pPr marL="0" indent="0">
              <a:buNone/>
            </a:pPr>
            <a:r>
              <a:rPr lang="en-US" altLang="zh-CN" sz="2400" dirty="0"/>
              <a:t>Node next; </a:t>
            </a:r>
          </a:p>
          <a:p>
            <a:pPr marL="0" indent="0">
              <a:buNone/>
            </a:pPr>
            <a:r>
              <a:rPr lang="en-US" altLang="zh-CN" sz="2400" dirty="0"/>
              <a:t>Node rand; </a:t>
            </a:r>
          </a:p>
          <a:p>
            <a:pPr marL="0" indent="0">
              <a:buNone/>
            </a:pPr>
            <a:r>
              <a:rPr lang="en-US" altLang="zh-CN" sz="2400" dirty="0"/>
              <a:t>Node(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 { value =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; }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 </a:t>
            </a:r>
          </a:p>
          <a:p>
            <a:pPr marL="0" indent="0">
              <a:buNone/>
            </a:pPr>
            <a:r>
              <a:rPr lang="en-US" altLang="zh-CN" sz="2400" dirty="0"/>
              <a:t>rand</a:t>
            </a:r>
            <a:r>
              <a:rPr lang="zh-CN" altLang="en-US" sz="2400" dirty="0"/>
              <a:t>指针是单链表节点结构中新增的指针，</a:t>
            </a:r>
            <a:r>
              <a:rPr lang="en-US" altLang="zh-CN" sz="2400" dirty="0"/>
              <a:t>rand</a:t>
            </a:r>
            <a:r>
              <a:rPr lang="zh-CN" altLang="en-US" sz="2400" dirty="0"/>
              <a:t>可能指向链表中的任意一个节点，也可能指向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给定一个由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节点类型组成的无环单链表的头节点 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，请实现一个函数完成这个链表的复制，并返回复制的新链表的头节点。 </a:t>
            </a:r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要求</a:t>
            </a:r>
            <a:r>
              <a:rPr lang="en-US" altLang="zh-CN" sz="2400" dirty="0"/>
              <a:t>】</a:t>
            </a:r>
          </a:p>
          <a:p>
            <a:pPr marL="0" indent="0">
              <a:buNone/>
            </a:pPr>
            <a:r>
              <a:rPr lang="zh-CN" altLang="en-US" sz="2400" dirty="0"/>
              <a:t>时间复杂度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，额外空间复杂度</a:t>
            </a:r>
            <a:r>
              <a:rPr lang="en-US" altLang="zh-CN" sz="2400" dirty="0"/>
              <a:t>O(1)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排序算法总结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43" y="2837313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</a:rPr>
              <a:t>		</a:t>
            </a:r>
            <a:r>
              <a:rPr lang="zh-CN" altLang="en-US" sz="2400" dirty="0">
                <a:effectLst/>
              </a:rPr>
              <a:t>时间复杂度</a:t>
            </a:r>
            <a:r>
              <a:rPr lang="en-US" altLang="zh-CN" sz="2400" dirty="0"/>
              <a:t>	</a:t>
            </a:r>
            <a:r>
              <a:rPr lang="zh-CN" altLang="en-US" sz="2400" dirty="0">
                <a:effectLst/>
              </a:rPr>
              <a:t>额外空间复杂度</a:t>
            </a:r>
            <a:r>
              <a:rPr lang="en-US" altLang="zh-CN" sz="2400" dirty="0"/>
              <a:t>		</a:t>
            </a:r>
            <a:r>
              <a:rPr lang="zh-CN" altLang="en-US" sz="2400" dirty="0">
                <a:effectLst/>
              </a:rPr>
              <a:t>稳定性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选择排序</a:t>
            </a:r>
            <a:r>
              <a:rPr lang="en-US" altLang="zh-CN" sz="2400" dirty="0"/>
              <a:t>		</a:t>
            </a:r>
            <a:r>
              <a:rPr lang="en-US" altLang="zh-CN" sz="2400" dirty="0">
                <a:effectLst/>
              </a:rPr>
              <a:t>O(N^2)			O(1)		</a:t>
            </a:r>
            <a:r>
              <a:rPr lang="zh-CN" altLang="en-US" sz="2400" dirty="0">
                <a:effectLst/>
              </a:rPr>
              <a:t>无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冒泡排序</a:t>
            </a:r>
            <a:r>
              <a:rPr lang="en-US" altLang="zh-CN" sz="2400" dirty="0"/>
              <a:t>		O(N^2)			O(1)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插入排序</a:t>
            </a:r>
            <a:r>
              <a:rPr lang="en-US" altLang="zh-CN" sz="2400" dirty="0"/>
              <a:t>		O(N^2)			O(1)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归并排序</a:t>
            </a:r>
            <a:r>
              <a:rPr lang="en-US" altLang="zh-CN" sz="2400" dirty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	O(N)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随机快排</a:t>
            </a:r>
            <a:r>
              <a:rPr lang="en-US" altLang="zh-CN" sz="2400" dirty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	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堆排序</a:t>
            </a:r>
            <a:r>
              <a:rPr lang="en-US" altLang="zh-CN" sz="2400" dirty="0"/>
              <a:t>		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		O(1)		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========================================================</a:t>
            </a:r>
          </a:p>
          <a:p>
            <a:pPr marL="0" indent="0">
              <a:buNone/>
            </a:pPr>
            <a:r>
              <a:rPr lang="zh-CN" altLang="en-US" sz="2400" dirty="0"/>
              <a:t>计数排序</a:t>
            </a:r>
            <a:r>
              <a:rPr lang="en-US" altLang="zh-CN" sz="2400" dirty="0"/>
              <a:t>		O(N)			O(M)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基数排序</a:t>
            </a:r>
            <a:r>
              <a:rPr lang="en-US" altLang="zh-CN" sz="2400" dirty="0"/>
              <a:t>		O(N)			O(N)		</a:t>
            </a:r>
            <a:r>
              <a:rPr lang="zh-CN" altLang="en-US" sz="2400" dirty="0"/>
              <a:t>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排序算法总结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）不基于比较的排序，对样本数据有严格要求，不易改写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）基于比较的排序，只要规定好两个样本怎么比大小就可以直接复用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）基于比较的排序，时间复杂度的极限是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）时间复杂度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、额外空间复杂度低于</a:t>
            </a:r>
            <a:r>
              <a:rPr lang="en-US" altLang="zh-CN" sz="2400" dirty="0"/>
              <a:t>O(N)</a:t>
            </a:r>
            <a:r>
              <a:rPr lang="zh-CN" altLang="en-US" sz="2400" dirty="0"/>
              <a:t>、且稳定的基于比较的排序是不存在的。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）为了绝对的速度选快排、为了省空间选堆排、为了稳定性选归并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）归并排序的额外空间复杂度可以变成</a:t>
            </a:r>
            <a:r>
              <a:rPr lang="en-US" altLang="zh-CN" sz="2400" dirty="0"/>
              <a:t>O(1)</a:t>
            </a:r>
            <a:r>
              <a:rPr lang="zh-CN" altLang="en-US" sz="2400" dirty="0"/>
              <a:t>，“归并排序 内部缓存法”，但是将变得不再稳定。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）“原地归并排序</a:t>
            </a:r>
            <a:r>
              <a:rPr lang="en-US" altLang="zh-CN" sz="2400" dirty="0"/>
              <a:t>"</a:t>
            </a:r>
            <a:r>
              <a:rPr lang="zh-CN" altLang="en-US" sz="2400" dirty="0"/>
              <a:t> 是垃圾贴，会让时间复杂度变成</a:t>
            </a:r>
            <a:r>
              <a:rPr lang="en-US" altLang="zh-CN" sz="2400" dirty="0"/>
              <a:t>O(N^2)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）快速排序稳定性改进，“</a:t>
            </a:r>
            <a:r>
              <a:rPr lang="en-US" altLang="zh-CN" sz="2400" dirty="0"/>
              <a:t>01 stable sort</a:t>
            </a:r>
            <a:r>
              <a:rPr lang="zh-CN" altLang="en-US" sz="2400" dirty="0"/>
              <a:t>”，但是会对样本数据要求更多。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在整型数组中，请把奇数放在数组左边，偶数放在数组右边，要求所有奇数之间原始的相对次序不变，所有偶数之间原始相对次序不变。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时间复杂度做到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，额外空间复杂度做到</a:t>
            </a:r>
            <a:r>
              <a:rPr lang="en-US" altLang="zh-CN" sz="2400" dirty="0"/>
              <a:t>O(1)</a:t>
            </a:r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工程上对排序的改进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稳定性的考虑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充分利用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O(N^2)</a:t>
            </a:r>
            <a:r>
              <a:rPr lang="zh-CN" altLang="en-US" sz="2400" dirty="0"/>
              <a:t>排序各自的优势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链表问题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面试时链表解题的方法论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对于笔试，不用太在乎空间复杂度，一切为了时间复杂度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对于面试，时间复杂度依然放在第一位，但是一定要找到空间最省的方法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链表面试题常用数据结构和技巧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）使用容器</a:t>
            </a:r>
            <a:r>
              <a:rPr lang="en-US" altLang="zh-CN" sz="2400" dirty="0"/>
              <a:t>(</a:t>
            </a:r>
            <a:r>
              <a:rPr lang="zh-CN" altLang="en-US" sz="2400" dirty="0"/>
              <a:t>哈希表、数组等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）快慢指针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快慢指针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）输入链表头节点，奇数长度返回中点，偶数长度返回上中点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）输入链表头节点，奇数长度返回中点，偶数长度返回下中点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）输入链表头节点，奇数长度返回中点前一个，偶数长度返回上中点前一个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）输入链表头节点，奇数长度返回中点前一个，偶数长度返回下中点前一个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21386</TotalTime>
  <Words>964</Words>
  <Application>Microsoft Macintosh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算法数据结构体系学习班</vt:lpstr>
      <vt:lpstr>排序算法总结</vt:lpstr>
      <vt:lpstr>排序算法总结</vt:lpstr>
      <vt:lpstr>常见的坑</vt:lpstr>
      <vt:lpstr>常见的坑</vt:lpstr>
      <vt:lpstr>工程上对排序的改进</vt:lpstr>
      <vt:lpstr>链表问题</vt:lpstr>
      <vt:lpstr>链表面试题常用数据结构和技巧</vt:lpstr>
      <vt:lpstr>快慢指针</vt:lpstr>
      <vt:lpstr>常见面试题</vt:lpstr>
      <vt:lpstr>常见面试题</vt:lpstr>
      <vt:lpstr>常见面试题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365</cp:revision>
  <dcterms:created xsi:type="dcterms:W3CDTF">2019-12-18T07:28:03Z</dcterms:created>
  <dcterms:modified xsi:type="dcterms:W3CDTF">2020-12-22T07:03:41Z</dcterms:modified>
</cp:coreProperties>
</file>