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4" r:id="rId3"/>
    <p:sldId id="34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 autoAdjust="0"/>
    <p:restoredTop sz="94802"/>
  </p:normalViewPr>
  <p:slideViewPr>
    <p:cSldViewPr snapToGrid="0">
      <p:cViewPr varScale="1">
        <p:scale>
          <a:sx n="134" d="100"/>
          <a:sy n="134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问题一：一个字符串至少需要添加多少个字符能整体变成回文串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问题二：返回问题一的其中一种添加结果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问题三：返回问题一的所有添加结果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问题一：一个字符串至少要切几刀能让切出来的子串都是回文串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问题二：返回问题一的其中一种划分结果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问题三：返回问题一的所有划分结果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20855</TotalTime>
  <Words>123</Words>
  <Application>Microsoft Macintosh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426</cp:revision>
  <dcterms:created xsi:type="dcterms:W3CDTF">2019-12-18T07:28:03Z</dcterms:created>
  <dcterms:modified xsi:type="dcterms:W3CDTF">2021-05-31T06:11:21Z</dcterms:modified>
</cp:coreProperties>
</file>