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2" r:id="rId3"/>
    <p:sldId id="299" r:id="rId4"/>
    <p:sldId id="303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823" autoAdjust="0"/>
    <p:restoredTop sz="94857"/>
  </p:normalViewPr>
  <p:slideViewPr>
    <p:cSldViewPr snapToGrid="0">
      <p:cViewPr varScale="1">
        <p:scale>
          <a:sx n="43" d="100"/>
          <a:sy n="43" d="100"/>
        </p:scale>
        <p:origin x="224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edian-of-two-sorted-arr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给定长度为</a:t>
            </a:r>
            <a:r>
              <a:rPr lang="en" altLang="zh-CN" dirty="0"/>
              <a:t>m</a:t>
            </a:r>
            <a:r>
              <a:rPr lang="zh-CN" altLang="en" dirty="0"/>
              <a:t>的</a:t>
            </a:r>
            <a:r>
              <a:rPr lang="zh-CN" altLang="en-US" dirty="0"/>
              <a:t>字符串</a:t>
            </a:r>
            <a:r>
              <a:rPr lang="en-US" altLang="zh-CN" dirty="0"/>
              <a:t>aim</a:t>
            </a:r>
            <a:r>
              <a:rPr lang="zh-CN" altLang="en-US" dirty="0"/>
              <a:t>，以及一个长度为</a:t>
            </a:r>
            <a:r>
              <a:rPr lang="en" altLang="zh-CN" dirty="0"/>
              <a:t>n</a:t>
            </a:r>
            <a:r>
              <a:rPr lang="zh-CN" altLang="en-US" dirty="0"/>
              <a:t>的字符串</a:t>
            </a:r>
            <a:r>
              <a:rPr lang="en-US" altLang="zh-CN" dirty="0" err="1"/>
              <a:t>str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问能否在</a:t>
            </a:r>
            <a:r>
              <a:rPr lang="en-US" altLang="zh-CN" dirty="0" err="1"/>
              <a:t>str</a:t>
            </a:r>
            <a:r>
              <a:rPr lang="zh-CN" altLang="en-US" dirty="0"/>
              <a:t>中找到一个长度为</a:t>
            </a:r>
            <a:r>
              <a:rPr lang="en" altLang="zh-CN" dirty="0"/>
              <a:t>m</a:t>
            </a:r>
            <a:r>
              <a:rPr lang="zh-CN" altLang="en-US" dirty="0"/>
              <a:t>的连续子串，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使得这个子串刚好由</a:t>
            </a:r>
            <a:r>
              <a:rPr lang="en-US" altLang="zh-CN" dirty="0"/>
              <a:t>aim</a:t>
            </a:r>
            <a:r>
              <a:rPr lang="zh-CN" altLang="en-US" dirty="0"/>
              <a:t>的</a:t>
            </a:r>
            <a:r>
              <a:rPr lang="en" altLang="zh-CN" dirty="0"/>
              <a:t>m</a:t>
            </a:r>
            <a:r>
              <a:rPr lang="zh-CN" altLang="en-US" dirty="0"/>
              <a:t>个字符组成，顺序无所谓，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返回任意满足条件的一个子串的起始位置，未找到返回</a:t>
            </a:r>
            <a:r>
              <a:rPr lang="en-US" altLang="zh-CN" dirty="0"/>
              <a:t>-1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https://leetcode.com/problems/median-of-two-sorted-arrays/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进阶</a:t>
            </a: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在两个都有序的数组中找整体第</a:t>
            </a:r>
            <a:r>
              <a:rPr lang="en" altLang="zh-CN" dirty="0"/>
              <a:t>K</a:t>
            </a:r>
            <a:r>
              <a:rPr lang="zh-CN" altLang="en-US" dirty="0"/>
              <a:t>小的数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可以做到</a:t>
            </a:r>
            <a:r>
              <a:rPr lang="en" altLang="zh-CN" dirty="0"/>
              <a:t>O(log(</a:t>
            </a:r>
            <a:r>
              <a:rPr lang="en" altLang="zh-CN" u="sng" dirty="0"/>
              <a:t>Min</a:t>
            </a:r>
            <a:r>
              <a:rPr lang="en" altLang="zh-CN" dirty="0"/>
              <a:t>(M,N)))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/problems/longest-consecutive-sequence/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/problems/regular-expression-matching/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20857</TotalTime>
  <Words>199</Words>
  <Application>Microsoft Macintosh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大厂刷题班</vt:lpstr>
      <vt:lpstr>题目1</vt:lpstr>
      <vt:lpstr>题目3</vt:lpstr>
      <vt:lpstr>题目3</vt:lpstr>
      <vt:lpstr>题目4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428</cp:revision>
  <dcterms:created xsi:type="dcterms:W3CDTF">2019-12-18T07:28:03Z</dcterms:created>
  <dcterms:modified xsi:type="dcterms:W3CDTF">2021-06-01T16:03:55Z</dcterms:modified>
</cp:coreProperties>
</file>