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36" r:id="rId3"/>
    <p:sldId id="342" r:id="rId4"/>
    <p:sldId id="340" r:id="rId5"/>
    <p:sldId id="341" r:id="rId6"/>
    <p:sldId id="337" r:id="rId7"/>
    <p:sldId id="30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5" autoAdjust="0"/>
    <p:restoredTop sz="94802"/>
  </p:normalViewPr>
  <p:slideViewPr>
    <p:cSldViewPr snapToGrid="0">
      <p:cViewPr varScale="1">
        <p:scale>
          <a:sx n="134" d="100"/>
          <a:sy n="134" d="100"/>
        </p:scale>
        <p:origin x="1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大厂刷题班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给定一个只由左括号和右括号的字符串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返回最长的有效括号子串的长度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请返回</a:t>
            </a:r>
            <a:r>
              <a:rPr lang="en" altLang="zh-CN" u="sng" dirty="0" err="1"/>
              <a:t>arr</a:t>
            </a:r>
            <a:r>
              <a:rPr lang="zh-CN" altLang="en-US" dirty="0"/>
              <a:t>中</a:t>
            </a:r>
            <a:r>
              <a:rPr lang="zh-CN" altLang="en-US"/>
              <a:t>，求子</a:t>
            </a:r>
            <a:r>
              <a:rPr lang="zh-CN" altLang="en-US" dirty="0"/>
              <a:t>数组的累加和，是</a:t>
            </a:r>
            <a:r>
              <a:rPr lang="en-US" altLang="zh-CN" dirty="0"/>
              <a:t>&lt;=</a:t>
            </a:r>
            <a:r>
              <a:rPr lang="en" altLang="zh-CN" dirty="0"/>
              <a:t>K</a:t>
            </a:r>
            <a:r>
              <a:rPr lang="zh-CN" altLang="en-US" dirty="0"/>
              <a:t>的并且是最大的</a:t>
            </a:r>
          </a:p>
          <a:p>
            <a:pPr marL="0" indent="0">
              <a:buNone/>
            </a:pPr>
            <a:r>
              <a:rPr lang="zh-CN" altLang="en-US" dirty="0"/>
              <a:t>返回这个最大的累加和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从二叉树的某个节点</a:t>
            </a:r>
            <a:r>
              <a:rPr lang="en-US" altLang="zh-CN" dirty="0"/>
              <a:t>x</a:t>
            </a:r>
            <a:r>
              <a:rPr lang="zh-CN" altLang="en-US" dirty="0"/>
              <a:t>开始，往下子节点都要的，叫子树；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在二叉树上只要能连起来的任何结构，叫子拓扑结构；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返回二叉树上满足搜索二叉树性质的、最大子拓扑结构的节点数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给定一个棵完全二叉树，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返回这棵树的节点个数，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要求时间复杂度小于</a:t>
            </a:r>
            <a:r>
              <a:rPr lang="en-US" altLang="zh-CN" dirty="0"/>
              <a:t>O(</a:t>
            </a:r>
            <a:r>
              <a:rPr lang="zh-CN" altLang="en-US" dirty="0"/>
              <a:t>树的节点数</a:t>
            </a:r>
            <a:r>
              <a:rPr lang="en-US" altLang="zh-CN" dirty="0"/>
              <a:t>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8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/problems/recover-binary-search-tree/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/problems/first-missing-positive/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20922</TotalTime>
  <Words>243</Words>
  <Application>Microsoft Macintosh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大厂刷题班</vt:lpstr>
      <vt:lpstr>题目1</vt:lpstr>
      <vt:lpstr>题目2</vt:lpstr>
      <vt:lpstr>题目3</vt:lpstr>
      <vt:lpstr>题目4</vt:lpstr>
      <vt:lpstr>题目5</vt:lpstr>
      <vt:lpstr>题目6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464</cp:revision>
  <dcterms:created xsi:type="dcterms:W3CDTF">2019-12-18T07:28:03Z</dcterms:created>
  <dcterms:modified xsi:type="dcterms:W3CDTF">2021-06-08T12:27:24Z</dcterms:modified>
</cp:coreProperties>
</file>