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6" r:id="rId3"/>
    <p:sldId id="342" r:id="rId4"/>
    <p:sldId id="340" r:id="rId5"/>
    <p:sldId id="341" r:id="rId6"/>
    <p:sldId id="337" r:id="rId7"/>
    <p:sldId id="30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股票问题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/problems/best-time-to-buy-and-sell-stock/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股票问题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/problems/best-time-to-buy-and-sell-stock-ii/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股票问题</a:t>
            </a:r>
            <a:r>
              <a:rPr lang="en-US" altLang="zh-CN" dirty="0"/>
              <a:t>3: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/problems/best-time-to-buy-and-sell-stock-iii/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股票问题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/problems/best-time-to-buy-and-sell-stock-iv/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8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股票问题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/problems/best-time-to-buy-and-sell-stock-with-cooldown/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股票</a:t>
            </a:r>
            <a:r>
              <a:rPr lang="zh-CN" altLang="en-US" dirty="0"/>
              <a:t>问题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/problems/best-time-to-buy-and-sell-stock-with-transaction-fee/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20880</TotalTime>
  <Words>162</Words>
  <Application>Microsoft Macintosh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466</cp:revision>
  <dcterms:created xsi:type="dcterms:W3CDTF">2019-12-18T07:28:03Z</dcterms:created>
  <dcterms:modified xsi:type="dcterms:W3CDTF">2021-06-07T09:30:26Z</dcterms:modified>
</cp:coreProperties>
</file>