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7" r:id="rId3"/>
    <p:sldId id="343" r:id="rId4"/>
    <p:sldId id="302" r:id="rId5"/>
    <p:sldId id="344" r:id="rId6"/>
    <p:sldId id="345" r:id="rId7"/>
    <p:sldId id="342" r:id="rId8"/>
    <p:sldId id="34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04" autoAdjust="0"/>
    <p:restoredTop sz="94840"/>
  </p:normalViewPr>
  <p:slideViewPr>
    <p:cSldViewPr snapToGrid="0">
      <p:cViewPr varScale="1">
        <p:scale>
          <a:sx n="73" d="100"/>
          <a:sy n="73" d="100"/>
        </p:scale>
        <p:origin x="2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给定一个每一行有序、每一列也有序，整体可能无序的二维数组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再给定一个数</a:t>
            </a:r>
            <a:r>
              <a:rPr lang="en-US" altLang="zh-CN" dirty="0"/>
              <a:t>num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返回二维数组中有没有</a:t>
            </a:r>
            <a:r>
              <a:rPr lang="en-US" altLang="zh-CN" dirty="0"/>
              <a:t>num</a:t>
            </a:r>
            <a:r>
              <a:rPr lang="zh-CN" altLang="en-US" dirty="0"/>
              <a:t>这个数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给定一个每一行有序、每一列也有序，整体可能无序的二维数组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在给定一个正数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返回二维数组中，最小的第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/problems/kth-smallest-element-in-a-sorted-matrix/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/problems/palindrome-pairs/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给定两个字符串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" altLang="zh-CN" dirty="0"/>
              <a:t>S</a:t>
            </a:r>
            <a:r>
              <a:rPr lang="zh-CN" altLang="en-US" dirty="0"/>
              <a:t>的所有子序列中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有多少个子序列的字面值等于</a:t>
            </a:r>
            <a:r>
              <a:rPr lang="en-US" altLang="zh-CN" dirty="0"/>
              <a:t>T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给定一个字符串</a:t>
            </a:r>
            <a:r>
              <a:rPr lang="en-US" altLang="zh-CN" dirty="0"/>
              <a:t>Str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/>
              <a:t>Str</a:t>
            </a:r>
            <a:r>
              <a:rPr lang="zh-CN" altLang="en-US" dirty="0"/>
              <a:t>的所有子序列中有多少不同的字面值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/problems/distinct-subsequences-ii/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一个数组</a:t>
            </a:r>
            <a:r>
              <a:rPr lang="en-US" altLang="zh-CN" dirty="0" err="1"/>
              <a:t>arr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中的值只有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三种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1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2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3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-US" altLang="zh-CN" dirty="0" err="1"/>
              <a:t>arr</a:t>
            </a:r>
            <a:r>
              <a:rPr lang="zh-CN" altLang="en-US" dirty="0"/>
              <a:t>整体就代表汉诺塔游戏过程中的一个状况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如果这个状况不是汉诺塔最优解运动过程中的状况，返回</a:t>
            </a: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zh-CN" altLang="en-US" dirty="0"/>
              <a:t>如果这个状况是汉诺塔最优解运动过程中的状况，返回它是第几个状况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 err="1"/>
              <a:t>Leetcode</a:t>
            </a:r>
            <a:r>
              <a:rPr lang="en" altLang="zh-CN" dirty="0"/>
              <a:t> </a:t>
            </a:r>
            <a:r>
              <a:rPr lang="zh-CN" altLang="en" dirty="0"/>
              <a:t>原题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/problems/shortest-bridge/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20898</TotalTime>
  <Words>423</Words>
  <Application>Microsoft Macintosh PowerPoint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492</cp:revision>
  <dcterms:created xsi:type="dcterms:W3CDTF">2019-12-18T07:28:03Z</dcterms:created>
  <dcterms:modified xsi:type="dcterms:W3CDTF">2021-06-17T07:57:36Z</dcterms:modified>
</cp:coreProperties>
</file>