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42" r:id="rId3"/>
    <p:sldId id="346" r:id="rId4"/>
    <p:sldId id="347" r:id="rId5"/>
    <p:sldId id="34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802"/>
  </p:normalViewPr>
  <p:slideViewPr>
    <p:cSldViewPr snapToGrid="0">
      <p:cViewPr varScale="1">
        <p:scale>
          <a:sx n="68" d="100"/>
          <a:sy n="68" d="100"/>
        </p:scale>
        <p:origin x="216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18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" dirty="0"/>
              <a:t>给定</a:t>
            </a:r>
            <a:r>
              <a:rPr lang="zh-CN" altLang="en-US" dirty="0"/>
              <a:t>一个数组</a:t>
            </a:r>
            <a:r>
              <a:rPr lang="en-US" altLang="zh-CN" dirty="0" err="1"/>
              <a:t>arr</a:t>
            </a:r>
            <a:r>
              <a:rPr lang="zh-CN" altLang="en-US" dirty="0"/>
              <a:t>，长度为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 err="1"/>
              <a:t>arr</a:t>
            </a:r>
            <a:r>
              <a:rPr lang="zh-CN" altLang="en-US" dirty="0"/>
              <a:t>中的值只有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三种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== 1</a:t>
            </a:r>
            <a:r>
              <a:rPr lang="zh-CN" altLang="en-US" dirty="0"/>
              <a:t>，代表汉诺塔问题中，从上往下第</a:t>
            </a:r>
            <a:r>
              <a:rPr lang="en-US" altLang="zh-CN" dirty="0" err="1"/>
              <a:t>i</a:t>
            </a:r>
            <a:r>
              <a:rPr lang="zh-CN" altLang="en-US" dirty="0"/>
              <a:t>个圆盘目前在左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== 2</a:t>
            </a:r>
            <a:r>
              <a:rPr lang="zh-CN" altLang="en-US" dirty="0"/>
              <a:t>，代表汉诺塔问题中，从上往下第</a:t>
            </a:r>
            <a:r>
              <a:rPr lang="en-US" altLang="zh-CN" dirty="0" err="1"/>
              <a:t>i</a:t>
            </a:r>
            <a:r>
              <a:rPr lang="zh-CN" altLang="en-US" dirty="0"/>
              <a:t>个圆盘目前在中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== 3</a:t>
            </a:r>
            <a:r>
              <a:rPr lang="zh-CN" altLang="en-US" dirty="0"/>
              <a:t>，代表汉诺塔问题中，从上往下第</a:t>
            </a:r>
            <a:r>
              <a:rPr lang="en-US" altLang="zh-CN" dirty="0" err="1"/>
              <a:t>i</a:t>
            </a:r>
            <a:r>
              <a:rPr lang="zh-CN" altLang="en-US" dirty="0"/>
              <a:t>个圆盘目前在右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那么</a:t>
            </a:r>
            <a:r>
              <a:rPr lang="en-US" altLang="zh-CN" dirty="0" err="1"/>
              <a:t>arr</a:t>
            </a:r>
            <a:r>
              <a:rPr lang="zh-CN" altLang="en-US" dirty="0"/>
              <a:t>整体就代表汉诺塔游戏过程中的一个状况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如果这个状况不是汉诺塔最优解运动过程中的状况，返回</a:t>
            </a:r>
            <a:r>
              <a:rPr lang="en-US" altLang="zh-CN" dirty="0"/>
              <a:t>-1</a:t>
            </a:r>
          </a:p>
          <a:p>
            <a:pPr marL="0" indent="0">
              <a:buNone/>
            </a:pPr>
            <a:r>
              <a:rPr lang="zh-CN" altLang="en-US" dirty="0"/>
              <a:t>如果这个状况是汉诺塔最优解运动过程中的状况，返回它是第几个状况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6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 err="1"/>
              <a:t>Leetcode</a:t>
            </a:r>
            <a:r>
              <a:rPr lang="en" altLang="zh-CN" dirty="0"/>
              <a:t> </a:t>
            </a:r>
            <a:r>
              <a:rPr lang="zh-CN" altLang="en" dirty="0"/>
              <a:t>原题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/problems/shortest-bridge/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牛客网</a:t>
            </a:r>
            <a:r>
              <a:rPr lang="zh-CN" altLang="en" dirty="0"/>
              <a:t>原题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www.nowcoder.com</a:t>
            </a:r>
            <a:r>
              <a:rPr lang="en" altLang="zh-CN" dirty="0"/>
              <a:t>/</a:t>
            </a:r>
            <a:r>
              <a:rPr lang="en" altLang="zh-CN" dirty="0" err="1"/>
              <a:t>questionTerminal</a:t>
            </a:r>
            <a:r>
              <a:rPr lang="en" altLang="zh-CN" dirty="0"/>
              <a:t>/8ecfe02124674e908b2aae65aad4efdf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9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牛客网</a:t>
            </a:r>
            <a:r>
              <a:rPr lang="zh-CN" altLang="en" dirty="0"/>
              <a:t>原题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www.nowcoder.com</a:t>
            </a:r>
            <a:r>
              <a:rPr lang="en" altLang="zh-CN" dirty="0"/>
              <a:t>/practice/7201cacf73e7495aa5f88b223bbbf6d1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7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21201</TotalTime>
  <Words>265</Words>
  <Application>Microsoft Macintosh PowerPoint</Application>
  <PresentationFormat>宽屏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大厂刷题班</vt:lpstr>
      <vt:lpstr>题目1</vt:lpstr>
      <vt:lpstr>题目2</vt:lpstr>
      <vt:lpstr>题目3</vt:lpstr>
      <vt:lpstr>题目4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506</cp:revision>
  <dcterms:created xsi:type="dcterms:W3CDTF">2019-12-18T07:28:03Z</dcterms:created>
  <dcterms:modified xsi:type="dcterms:W3CDTF">2021-06-29T11:30:35Z</dcterms:modified>
</cp:coreProperties>
</file>