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9" r:id="rId3"/>
    <p:sldId id="350" r:id="rId4"/>
    <p:sldId id="342" r:id="rId5"/>
    <p:sldId id="347" r:id="rId6"/>
    <p:sldId id="34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11" autoAdjust="0"/>
    <p:restoredTop sz="94856"/>
  </p:normalViewPr>
  <p:slideViewPr>
    <p:cSldViewPr snapToGrid="0">
      <p:cViewPr varScale="1">
        <p:scale>
          <a:sx n="43" d="100"/>
          <a:sy n="43" d="100"/>
        </p:scale>
        <p:origin x="216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19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</a:t>
            </a:r>
            <a:r>
              <a:rPr lang="en" altLang="zh-CN" dirty="0" err="1"/>
              <a:t>lru</a:t>
            </a:r>
            <a:r>
              <a:rPr lang="en" altLang="zh-CN" dirty="0"/>
              <a:t>-cache/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 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</a:t>
            </a:r>
            <a:r>
              <a:rPr lang="en" altLang="zh-CN" dirty="0" err="1"/>
              <a:t>lfu</a:t>
            </a:r>
            <a:r>
              <a:rPr lang="en" altLang="zh-CN" dirty="0"/>
              <a:t>-cache/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给定一个正数</a:t>
            </a:r>
            <a:r>
              <a:rPr lang="en-US" altLang="zh-CN" dirty="0"/>
              <a:t>N</a:t>
            </a:r>
            <a:r>
              <a:rPr lang="zh-CN" altLang="en-US" dirty="0"/>
              <a:t>，比如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13</a:t>
            </a:r>
            <a:r>
              <a:rPr lang="zh-CN" altLang="en-US" dirty="0"/>
              <a:t>，在纸上把所有数都列出来如下：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1 2 3 4 5 6 7 8 9 10 11 12 13</a:t>
            </a:r>
          </a:p>
          <a:p>
            <a:pPr marL="0" indent="0">
              <a:buNone/>
            </a:pPr>
            <a:r>
              <a:rPr lang="zh-CN" altLang="en-US" dirty="0"/>
              <a:t>可以数出</a:t>
            </a:r>
            <a:r>
              <a:rPr lang="en-US" altLang="zh-CN" dirty="0"/>
              <a:t>1</a:t>
            </a:r>
            <a:r>
              <a:rPr lang="zh-CN" altLang="en-US" dirty="0"/>
              <a:t>这个字符出现了</a:t>
            </a:r>
            <a:r>
              <a:rPr lang="en-US" altLang="zh-CN" dirty="0"/>
              <a:t>6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给定一个正数</a:t>
            </a:r>
            <a:r>
              <a:rPr lang="en-US" altLang="zh-CN" dirty="0"/>
              <a:t>N</a:t>
            </a:r>
            <a:r>
              <a:rPr lang="zh-CN" altLang="en-US" dirty="0"/>
              <a:t>，如果把</a:t>
            </a:r>
            <a:r>
              <a:rPr lang="en-US" altLang="zh-CN" dirty="0"/>
              <a:t>1~N</a:t>
            </a:r>
            <a:r>
              <a:rPr lang="zh-CN" altLang="en-US" dirty="0"/>
              <a:t>都列出来，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这个字符出现的多少次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/problems/smallest-range-covering-elements-from-k-lists/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一张扑克有</a:t>
            </a:r>
            <a:r>
              <a:rPr lang="en-US" altLang="zh-CN" dirty="0"/>
              <a:t>3</a:t>
            </a:r>
            <a:r>
              <a:rPr lang="zh-CN" altLang="en-US" dirty="0"/>
              <a:t>个属性，每种属性有</a:t>
            </a:r>
            <a:r>
              <a:rPr lang="en-US" altLang="zh-CN" dirty="0"/>
              <a:t>3</a:t>
            </a:r>
            <a:r>
              <a:rPr lang="zh-CN" altLang="en-US" dirty="0"/>
              <a:t>种值（</a:t>
            </a:r>
            <a:r>
              <a:rPr lang="en" altLang="zh-CN" dirty="0"/>
              <a:t>A</a:t>
            </a:r>
            <a:r>
              <a:rPr lang="zh-CN" altLang="en" dirty="0"/>
              <a:t>、</a:t>
            </a:r>
            <a:r>
              <a:rPr lang="en" altLang="zh-CN" dirty="0"/>
              <a:t>B</a:t>
            </a:r>
            <a:r>
              <a:rPr lang="zh-CN" altLang="en" dirty="0"/>
              <a:t>、</a:t>
            </a:r>
            <a:r>
              <a:rPr lang="en" altLang="zh-CN" dirty="0"/>
              <a:t>C</a:t>
            </a:r>
            <a:r>
              <a:rPr lang="zh-CN" altLang="en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"</a:t>
            </a:r>
            <a:r>
              <a:rPr lang="en" altLang="zh-CN" dirty="0"/>
              <a:t>AAA"</a:t>
            </a:r>
            <a:r>
              <a:rPr lang="zh-CN" altLang="en" dirty="0"/>
              <a:t>，</a:t>
            </a:r>
            <a:r>
              <a:rPr lang="zh-CN" altLang="en-US" dirty="0"/>
              <a:t>第一个属性值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第二个属性值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第三个属性值</a:t>
            </a:r>
            <a:r>
              <a:rPr lang="en" altLang="zh-CN" dirty="0"/>
              <a:t>A</a:t>
            </a:r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"</a:t>
            </a:r>
            <a:r>
              <a:rPr lang="en" altLang="zh-CN" dirty="0"/>
              <a:t>BCA"</a:t>
            </a:r>
            <a:r>
              <a:rPr lang="zh-CN" altLang="en" dirty="0"/>
              <a:t>，</a:t>
            </a:r>
            <a:r>
              <a:rPr lang="zh-CN" altLang="en-US" dirty="0"/>
              <a:t>第一个属性值</a:t>
            </a:r>
            <a:r>
              <a:rPr lang="en" altLang="zh-CN" dirty="0"/>
              <a:t>B</a:t>
            </a:r>
            <a:r>
              <a:rPr lang="zh-CN" altLang="en" dirty="0"/>
              <a:t>，</a:t>
            </a:r>
            <a:r>
              <a:rPr lang="zh-CN" altLang="en-US" dirty="0"/>
              <a:t>第二个属性值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第三个属性值</a:t>
            </a:r>
            <a:r>
              <a:rPr lang="en" altLang="zh-CN" dirty="0"/>
              <a:t>A</a:t>
            </a:r>
          </a:p>
          <a:p>
            <a:pPr marL="0" indent="0">
              <a:buNone/>
            </a:pPr>
            <a:r>
              <a:rPr lang="zh-CN" altLang="en-US" dirty="0"/>
              <a:t>给定一个字符串类型的数组</a:t>
            </a:r>
            <a:r>
              <a:rPr lang="en" altLang="zh-CN" dirty="0"/>
              <a:t>cards[]</a:t>
            </a:r>
            <a:r>
              <a:rPr lang="zh-CN" altLang="en" dirty="0"/>
              <a:t>，</a:t>
            </a:r>
            <a:r>
              <a:rPr lang="zh-CN" altLang="en-US" dirty="0"/>
              <a:t>每一个字符串代表一张扑克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从中挑选三张扑克，一个属性达标的条件是：这个属性在三张扑克中全一样，或全不一样</a:t>
            </a:r>
          </a:p>
          <a:p>
            <a:pPr marL="0" indent="0">
              <a:buNone/>
            </a:pPr>
            <a:r>
              <a:rPr lang="zh-CN" altLang="en-US" dirty="0"/>
              <a:t>挑选的三张扑克达标的要求是：每种属性都满足上面的条件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/>
              <a:t>"</a:t>
            </a:r>
            <a:r>
              <a:rPr lang="en" altLang="zh-CN" dirty="0"/>
              <a:t>ABC"</a:t>
            </a:r>
            <a:r>
              <a:rPr lang="zh-CN" altLang="en" dirty="0"/>
              <a:t>、</a:t>
            </a:r>
            <a:r>
              <a:rPr lang="en" altLang="zh-CN" dirty="0"/>
              <a:t>"CBC"</a:t>
            </a:r>
            <a:r>
              <a:rPr lang="zh-CN" altLang="en" dirty="0"/>
              <a:t>、</a:t>
            </a:r>
            <a:r>
              <a:rPr lang="en" altLang="zh-CN" dirty="0"/>
              <a:t>"BBC"</a:t>
            </a:r>
          </a:p>
          <a:p>
            <a:pPr marL="0" indent="0">
              <a:buNone/>
            </a:pPr>
            <a:r>
              <a:rPr lang="zh-CN" altLang="en-US" dirty="0"/>
              <a:t>第一张第一个属性为</a:t>
            </a:r>
            <a:r>
              <a:rPr lang="en-US" altLang="zh-CN" dirty="0"/>
              <a:t>"</a:t>
            </a:r>
            <a:r>
              <a:rPr lang="en" altLang="zh-CN" dirty="0"/>
              <a:t>A"</a:t>
            </a:r>
            <a:r>
              <a:rPr lang="zh-CN" altLang="en" dirty="0"/>
              <a:t>、</a:t>
            </a:r>
            <a:r>
              <a:rPr lang="zh-CN" altLang="en-US" dirty="0"/>
              <a:t>第二张第一个属性为</a:t>
            </a:r>
            <a:r>
              <a:rPr lang="en-US" altLang="zh-CN" dirty="0"/>
              <a:t>"</a:t>
            </a:r>
            <a:r>
              <a:rPr lang="en" altLang="zh-CN" dirty="0"/>
              <a:t>C"</a:t>
            </a:r>
            <a:r>
              <a:rPr lang="zh-CN" altLang="en" dirty="0"/>
              <a:t>、</a:t>
            </a:r>
            <a:r>
              <a:rPr lang="zh-CN" altLang="en-US" dirty="0"/>
              <a:t>第三张第一个属性为</a:t>
            </a:r>
            <a:r>
              <a:rPr lang="en-US" altLang="zh-CN" dirty="0"/>
              <a:t>"</a:t>
            </a:r>
            <a:r>
              <a:rPr lang="en" altLang="zh-CN" dirty="0"/>
              <a:t>B"</a:t>
            </a:r>
            <a:r>
              <a:rPr lang="zh-CN" altLang="en" dirty="0"/>
              <a:t>，</a:t>
            </a:r>
            <a:r>
              <a:rPr lang="zh-CN" altLang="en-US" dirty="0"/>
              <a:t>全不一样</a:t>
            </a:r>
          </a:p>
          <a:p>
            <a:pPr marL="0" indent="0">
              <a:buNone/>
            </a:pPr>
            <a:r>
              <a:rPr lang="zh-CN" altLang="en-US" dirty="0"/>
              <a:t>第一张第二个属性为</a:t>
            </a:r>
            <a:r>
              <a:rPr lang="en-US" altLang="zh-CN" dirty="0"/>
              <a:t>"</a:t>
            </a:r>
            <a:r>
              <a:rPr lang="en" altLang="zh-CN" dirty="0"/>
              <a:t>B"</a:t>
            </a:r>
            <a:r>
              <a:rPr lang="zh-CN" altLang="en" dirty="0"/>
              <a:t>、</a:t>
            </a:r>
            <a:r>
              <a:rPr lang="zh-CN" altLang="en-US" dirty="0"/>
              <a:t>第二张第二个属性为</a:t>
            </a:r>
            <a:r>
              <a:rPr lang="en-US" altLang="zh-CN" dirty="0"/>
              <a:t>"</a:t>
            </a:r>
            <a:r>
              <a:rPr lang="en" altLang="zh-CN" dirty="0"/>
              <a:t>B"</a:t>
            </a:r>
            <a:r>
              <a:rPr lang="zh-CN" altLang="en" dirty="0"/>
              <a:t>、</a:t>
            </a:r>
            <a:r>
              <a:rPr lang="zh-CN" altLang="en-US" dirty="0"/>
              <a:t>第三张第二个属性为</a:t>
            </a:r>
            <a:r>
              <a:rPr lang="en-US" altLang="zh-CN" dirty="0"/>
              <a:t>"</a:t>
            </a:r>
            <a:r>
              <a:rPr lang="en" altLang="zh-CN" dirty="0"/>
              <a:t>B"</a:t>
            </a:r>
            <a:r>
              <a:rPr lang="zh-CN" altLang="en" dirty="0"/>
              <a:t>，</a:t>
            </a:r>
            <a:r>
              <a:rPr lang="zh-CN" altLang="en-US" dirty="0"/>
              <a:t>全一样</a:t>
            </a:r>
          </a:p>
          <a:p>
            <a:pPr marL="0" indent="0">
              <a:buNone/>
            </a:pPr>
            <a:r>
              <a:rPr lang="zh-CN" altLang="en-US" dirty="0"/>
              <a:t>第一张第三个属性为</a:t>
            </a:r>
            <a:r>
              <a:rPr lang="en-US" altLang="zh-CN" dirty="0"/>
              <a:t>"</a:t>
            </a:r>
            <a:r>
              <a:rPr lang="en" altLang="zh-CN" dirty="0"/>
              <a:t>C"</a:t>
            </a:r>
            <a:r>
              <a:rPr lang="zh-CN" altLang="en" dirty="0"/>
              <a:t>、</a:t>
            </a:r>
            <a:r>
              <a:rPr lang="zh-CN" altLang="en-US" dirty="0"/>
              <a:t>第二张第三个属性为</a:t>
            </a:r>
            <a:r>
              <a:rPr lang="en-US" altLang="zh-CN" dirty="0"/>
              <a:t>"</a:t>
            </a:r>
            <a:r>
              <a:rPr lang="en" altLang="zh-CN" dirty="0"/>
              <a:t>C"</a:t>
            </a:r>
            <a:r>
              <a:rPr lang="zh-CN" altLang="en" dirty="0"/>
              <a:t>、</a:t>
            </a:r>
            <a:r>
              <a:rPr lang="zh-CN" altLang="en-US" dirty="0"/>
              <a:t>第三张第三个属性为</a:t>
            </a:r>
            <a:r>
              <a:rPr lang="en-US" altLang="zh-CN" dirty="0"/>
              <a:t>"</a:t>
            </a:r>
            <a:r>
              <a:rPr lang="en" altLang="zh-CN" dirty="0"/>
              <a:t>C"</a:t>
            </a:r>
            <a:r>
              <a:rPr lang="zh-CN" altLang="en" dirty="0"/>
              <a:t>，</a:t>
            </a:r>
            <a:r>
              <a:rPr lang="zh-CN" altLang="en-US" dirty="0"/>
              <a:t>全一样</a:t>
            </a:r>
          </a:p>
          <a:p>
            <a:pPr marL="0" indent="0">
              <a:buNone/>
            </a:pPr>
            <a:r>
              <a:rPr lang="zh-CN" altLang="en-US" dirty="0"/>
              <a:t>每种属性都满足在三张扑克中全一样，或全不一样，所以这三张扑克达标</a:t>
            </a:r>
          </a:p>
          <a:p>
            <a:pPr marL="0" indent="0">
              <a:buNone/>
            </a:pPr>
            <a:r>
              <a:rPr lang="zh-CN" altLang="en-US" dirty="0"/>
              <a:t>返回在</a:t>
            </a:r>
            <a:r>
              <a:rPr lang="en" altLang="zh-CN" dirty="0"/>
              <a:t>cards[]</a:t>
            </a:r>
            <a:r>
              <a:rPr lang="zh-CN" altLang="en-US" dirty="0"/>
              <a:t>中任意挑选三张扑克，达标的方法数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20977</TotalTime>
  <Words>460</Words>
  <Application>Microsoft Macintosh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521</cp:revision>
  <dcterms:created xsi:type="dcterms:W3CDTF">2019-12-18T07:28:03Z</dcterms:created>
  <dcterms:modified xsi:type="dcterms:W3CDTF">2021-06-29T11:33:05Z</dcterms:modified>
</cp:coreProperties>
</file>