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49" r:id="rId3"/>
    <p:sldId id="346" r:id="rId4"/>
    <p:sldId id="342" r:id="rId5"/>
    <p:sldId id="34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217" autoAdjust="0"/>
    <p:restoredTop sz="94857"/>
  </p:normalViewPr>
  <p:slideViewPr>
    <p:cSldViewPr snapToGrid="0">
      <p:cViewPr varScale="1">
        <p:scale>
          <a:sx n="23" d="100"/>
          <a:sy n="23" d="100"/>
        </p:scale>
        <p:origin x="208" y="2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大厂刷题班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20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如果只给定一个二叉树前序遍历数组</a:t>
            </a:r>
            <a:r>
              <a:rPr lang="en-US" altLang="zh-CN" dirty="0"/>
              <a:t>pre</a:t>
            </a:r>
            <a:r>
              <a:rPr lang="zh-CN" altLang="en-US" dirty="0"/>
              <a:t>和中序遍历数组</a:t>
            </a:r>
            <a:r>
              <a:rPr lang="en-US" altLang="zh-CN" dirty="0"/>
              <a:t>in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能否不重建树，而直接生成这个二叉树的后序数组并返回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已知二叉树中没有重复值</a:t>
            </a: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0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/problems/largest-component-size-by-common-factor/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完美洗牌问题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给定一个长度为偶数的数组</a:t>
            </a:r>
            <a:r>
              <a:rPr lang="en-US" altLang="zh-CN" dirty="0" err="1"/>
              <a:t>arr</a:t>
            </a:r>
            <a:r>
              <a:rPr lang="zh-CN" altLang="en-US" dirty="0"/>
              <a:t>，假设长度为</a:t>
            </a:r>
            <a:r>
              <a:rPr lang="en-US" altLang="zh-CN" dirty="0"/>
              <a:t>N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</a:p>
          <a:p>
            <a:pPr marL="0" indent="0">
              <a:buNone/>
            </a:pPr>
            <a:r>
              <a:rPr lang="zh-CN" altLang="en-US" dirty="0"/>
              <a:t>左部分：</a:t>
            </a:r>
            <a:r>
              <a:rPr lang="en-US" altLang="zh-CN" dirty="0" err="1"/>
              <a:t>arr</a:t>
            </a:r>
            <a:r>
              <a:rPr lang="en-US" altLang="zh-CN" dirty="0"/>
              <a:t>[L1……Ln]</a:t>
            </a:r>
            <a:r>
              <a:rPr lang="zh-CN" altLang="en-US" dirty="0"/>
              <a:t>  </a:t>
            </a:r>
            <a:r>
              <a:rPr lang="en-US" altLang="zh-CN" dirty="0"/>
              <a:t>               </a:t>
            </a:r>
            <a:r>
              <a:rPr lang="zh-CN" altLang="en-US" dirty="0"/>
              <a:t>右部分：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[R1……Rn]</a:t>
            </a:r>
          </a:p>
          <a:p>
            <a:pPr marL="0" indent="0">
              <a:buNone/>
            </a:pPr>
            <a:r>
              <a:rPr lang="zh-CN" altLang="en-US" dirty="0"/>
              <a:t>请把</a:t>
            </a:r>
            <a:r>
              <a:rPr lang="en-US" altLang="zh-CN" dirty="0" err="1"/>
              <a:t>arr</a:t>
            </a:r>
            <a:r>
              <a:rPr lang="zh-CN" altLang="en-US" dirty="0"/>
              <a:t>调整成</a:t>
            </a:r>
            <a:r>
              <a:rPr lang="en-US" altLang="zh-CN" dirty="0" err="1"/>
              <a:t>arr</a:t>
            </a:r>
            <a:r>
              <a:rPr lang="en-US" altLang="zh-CN" dirty="0"/>
              <a:t>[L1,R1,L2,R2,L3,R3,…,</a:t>
            </a:r>
            <a:r>
              <a:rPr lang="en-US" altLang="zh-CN" dirty="0" err="1"/>
              <a:t>Ln,Rn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zh-CN" altLang="en-US" dirty="0"/>
              <a:t>要求：时间复杂度</a:t>
            </a:r>
            <a:r>
              <a:rPr lang="en-US" altLang="zh-CN" dirty="0"/>
              <a:t>O(N)</a:t>
            </a:r>
            <a:r>
              <a:rPr lang="zh-CN" altLang="en-US" dirty="0"/>
              <a:t>，额外空间复杂度</a:t>
            </a:r>
            <a:r>
              <a:rPr lang="en-US" altLang="zh-CN" dirty="0"/>
              <a:t>O(1)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6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给定一个字符串</a:t>
            </a:r>
            <a:r>
              <a:rPr lang="en-US" altLang="zh-CN" dirty="0"/>
              <a:t>str</a:t>
            </a:r>
            <a:r>
              <a:rPr lang="zh-CN" altLang="en-US" dirty="0"/>
              <a:t>，当然可以生成很多子序列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返回有多少个子序列是回文子序列，空序列不算回文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比如，</a:t>
            </a:r>
            <a:r>
              <a:rPr lang="en-US" altLang="zh-CN" dirty="0"/>
              <a:t>str = “aba”</a:t>
            </a:r>
          </a:p>
          <a:p>
            <a:pPr marL="0" indent="0">
              <a:buNone/>
            </a:pPr>
            <a:r>
              <a:rPr lang="zh-CN" altLang="en-US" dirty="0"/>
              <a:t>回文子序列：</a:t>
            </a:r>
            <a:r>
              <a:rPr lang="en-US" altLang="zh-CN" dirty="0"/>
              <a:t>{a}</a:t>
            </a:r>
            <a:r>
              <a:rPr lang="zh-CN" altLang="en-US" dirty="0"/>
              <a:t>、</a:t>
            </a:r>
            <a:r>
              <a:rPr lang="en-US" altLang="zh-CN" dirty="0"/>
              <a:t>{a}</a:t>
            </a:r>
            <a:r>
              <a:rPr lang="zh-CN" altLang="en-US" dirty="0"/>
              <a:t>、</a:t>
            </a:r>
            <a:r>
              <a:rPr lang="en-US" altLang="zh-CN" dirty="0"/>
              <a:t> {</a:t>
            </a:r>
            <a:r>
              <a:rPr lang="en-US" altLang="zh-CN" dirty="0" err="1"/>
              <a:t>a,a</a:t>
            </a:r>
            <a:r>
              <a:rPr lang="en-US" altLang="zh-CN" dirty="0"/>
              <a:t>}</a:t>
            </a:r>
            <a:r>
              <a:rPr lang="zh-CN" altLang="en-US" dirty="0"/>
              <a:t>、</a:t>
            </a:r>
            <a:r>
              <a:rPr lang="en-US" altLang="zh-CN" dirty="0"/>
              <a:t> {b}</a:t>
            </a:r>
            <a:r>
              <a:rPr lang="zh-CN" altLang="en-US" dirty="0"/>
              <a:t>、</a:t>
            </a:r>
            <a:r>
              <a:rPr lang="en-US" altLang="zh-CN" dirty="0"/>
              <a:t>{</a:t>
            </a:r>
            <a:r>
              <a:rPr lang="en-US" altLang="zh-CN" dirty="0" err="1"/>
              <a:t>a,b,a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zh-CN" altLang="en-US" dirty="0"/>
              <a:t>返回</a:t>
            </a:r>
            <a:r>
              <a:rPr lang="en-US" altLang="zh-CN" dirty="0"/>
              <a:t>5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7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20994</TotalTime>
  <Words>262</Words>
  <Application>Microsoft Macintosh PowerPoint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大厂刷题班</vt:lpstr>
      <vt:lpstr>题目1</vt:lpstr>
      <vt:lpstr>题目2</vt:lpstr>
      <vt:lpstr>题目3</vt:lpstr>
      <vt:lpstr>题目4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528</cp:revision>
  <dcterms:created xsi:type="dcterms:W3CDTF">2019-12-18T07:28:03Z</dcterms:created>
  <dcterms:modified xsi:type="dcterms:W3CDTF">2021-06-30T05:28:23Z</dcterms:modified>
</cp:coreProperties>
</file>