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0" r:id="rId3"/>
    <p:sldId id="348" r:id="rId4"/>
    <p:sldId id="298" r:id="rId5"/>
    <p:sldId id="342" r:id="rId6"/>
    <p:sldId id="34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minimum-cost-to-merge-ston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数组</a:t>
            </a:r>
            <a:r>
              <a:rPr lang="en" altLang="zh-CN" dirty="0"/>
              <a:t>father</a:t>
            </a:r>
            <a:r>
              <a:rPr lang="zh-CN" altLang="en-US" dirty="0"/>
              <a:t>大小为</a:t>
            </a:r>
            <a:r>
              <a:rPr lang="en" altLang="zh-CN" dirty="0"/>
              <a:t>N</a:t>
            </a:r>
            <a:r>
              <a:rPr lang="zh-CN" altLang="en" dirty="0"/>
              <a:t>，</a:t>
            </a:r>
            <a:r>
              <a:rPr lang="zh-CN" altLang="en-US" dirty="0"/>
              <a:t>表示一共有</a:t>
            </a:r>
            <a:r>
              <a:rPr lang="en" altLang="zh-CN" dirty="0"/>
              <a:t>N</a:t>
            </a:r>
            <a:r>
              <a:rPr lang="zh-CN" altLang="en-US" dirty="0"/>
              <a:t>个节点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father[</a:t>
            </a:r>
            <a:r>
              <a:rPr lang="en" altLang="zh-CN" dirty="0" err="1"/>
              <a:t>i</a:t>
            </a:r>
            <a:r>
              <a:rPr lang="en" altLang="zh-CN" dirty="0"/>
              <a:t>] = j </a:t>
            </a:r>
            <a:r>
              <a:rPr lang="zh-CN" altLang="en-US" dirty="0"/>
              <a:t>表示点</a:t>
            </a:r>
            <a:r>
              <a:rPr lang="en" altLang="zh-CN" dirty="0" err="1"/>
              <a:t>i</a:t>
            </a:r>
            <a:r>
              <a:rPr lang="zh-CN" altLang="en-US" dirty="0"/>
              <a:t>的父亲是点</a:t>
            </a:r>
            <a:r>
              <a:rPr lang="en" altLang="zh-CN" dirty="0"/>
              <a:t>j</a:t>
            </a:r>
            <a:r>
              <a:rPr lang="zh-CN" altLang="en" dirty="0"/>
              <a:t>，</a:t>
            </a:r>
            <a:r>
              <a:rPr lang="en" altLang="zh-CN" dirty="0"/>
              <a:t> father</a:t>
            </a:r>
            <a:r>
              <a:rPr lang="zh-CN" altLang="en-US" dirty="0"/>
              <a:t>表示的树一定是一棵树而不是森林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queries</a:t>
            </a:r>
            <a:r>
              <a:rPr lang="zh-CN" altLang="en-US" dirty="0"/>
              <a:t>是二维数组，大小为</a:t>
            </a:r>
            <a:r>
              <a:rPr lang="en" altLang="zh-CN" dirty="0"/>
              <a:t>M*2</a:t>
            </a:r>
            <a:r>
              <a:rPr lang="zh-CN" altLang="en" dirty="0"/>
              <a:t>，</a:t>
            </a:r>
            <a:r>
              <a:rPr lang="zh-CN" altLang="en-US" dirty="0"/>
              <a:t>每一个长度为</a:t>
            </a:r>
            <a:r>
              <a:rPr lang="en-US" altLang="zh-CN" dirty="0"/>
              <a:t>2</a:t>
            </a:r>
            <a:r>
              <a:rPr lang="zh-CN" altLang="en-US" dirty="0"/>
              <a:t>的数组都表示一条查询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[4,9], </a:t>
            </a:r>
            <a:r>
              <a:rPr lang="zh-CN" altLang="en-US" dirty="0"/>
              <a:t>表示想查询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之间的最低公共祖先</a:t>
            </a:r>
            <a:r>
              <a:rPr lang="en-US" altLang="zh-CN" dirty="0"/>
              <a:t>… </a:t>
            </a:r>
          </a:p>
          <a:p>
            <a:pPr marL="0" indent="0">
              <a:buNone/>
            </a:pPr>
            <a:r>
              <a:rPr lang="en-US" altLang="zh-CN" dirty="0"/>
              <a:t>[3,7], </a:t>
            </a:r>
            <a:r>
              <a:rPr lang="zh-CN" altLang="en-US" dirty="0"/>
              <a:t>表示想查询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之间的最低公共祖先</a:t>
            </a:r>
            <a:r>
              <a:rPr lang="en-US" altLang="zh-CN" dirty="0"/>
              <a:t>…</a:t>
            </a:r>
            <a:endParaRPr lang="zh-CN" altLang="en-US" dirty="0"/>
          </a:p>
          <a:p>
            <a:pPr marL="0" indent="0">
              <a:buNone/>
            </a:pPr>
            <a:r>
              <a:rPr lang="en" altLang="zh-CN" dirty="0"/>
              <a:t>tree</a:t>
            </a:r>
            <a:r>
              <a:rPr lang="zh-CN" altLang="en-US" dirty="0"/>
              <a:t>和</a:t>
            </a:r>
            <a:r>
              <a:rPr lang="en" altLang="zh-CN" dirty="0"/>
              <a:t>queries</a:t>
            </a:r>
            <a:r>
              <a:rPr lang="zh-CN" altLang="en-US" dirty="0"/>
              <a:t>里面的所有值，都一定在</a:t>
            </a:r>
            <a:r>
              <a:rPr lang="en-US" altLang="zh-CN" dirty="0"/>
              <a:t>0~</a:t>
            </a:r>
            <a:r>
              <a:rPr lang="en" altLang="zh-CN" dirty="0"/>
              <a:t>N-1</a:t>
            </a:r>
            <a:r>
              <a:rPr lang="zh-CN" altLang="en-US" dirty="0"/>
              <a:t>之间</a:t>
            </a:r>
          </a:p>
          <a:p>
            <a:pPr marL="0" indent="0">
              <a:buNone/>
            </a:pPr>
            <a:r>
              <a:rPr lang="zh-CN" altLang="en-US" dirty="0"/>
              <a:t>返回一个数组</a:t>
            </a:r>
            <a:r>
              <a:rPr lang="en-US" altLang="zh-CN" dirty="0" err="1"/>
              <a:t>ans</a:t>
            </a:r>
            <a:r>
              <a:rPr lang="zh-CN" altLang="en-US" dirty="0"/>
              <a:t>，大小为</a:t>
            </a:r>
            <a:r>
              <a:rPr lang="en" altLang="zh-CN" dirty="0"/>
              <a:t>M</a:t>
            </a:r>
            <a:r>
              <a:rPr lang="zh-CN" altLang="en" dirty="0"/>
              <a:t>，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条查询的答案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-US" dirty="0"/>
              <a:t>，长度为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/>
              <a:t>&gt; 1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从中间切一刀，保证左部分和右部分都有数字，一共有</a:t>
            </a:r>
            <a:r>
              <a:rPr lang="en-US" altLang="zh-CN" dirty="0"/>
              <a:t>N-1</a:t>
            </a:r>
            <a:r>
              <a:rPr lang="zh-CN" altLang="en-US" dirty="0"/>
              <a:t>种切法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如此多的切法中，每一种都有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绝对值</a:t>
            </a:r>
            <a:r>
              <a:rPr lang="en-US" altLang="zh-CN" dirty="0"/>
              <a:t>(</a:t>
            </a:r>
            <a:r>
              <a:rPr lang="zh-CN" altLang="en-US" dirty="0"/>
              <a:t>左部分最大值 </a:t>
            </a:r>
            <a:r>
              <a:rPr lang="en-US" altLang="zh-CN" dirty="0"/>
              <a:t>–</a:t>
            </a:r>
            <a:r>
              <a:rPr lang="zh-CN" altLang="en-US" dirty="0"/>
              <a:t> 右部分最大值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返回最大的绝对值是多少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定义什么是可整合数组：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一个数组排完序之后，除了最左侧的数外，有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arr</a:t>
            </a:r>
            <a:r>
              <a:rPr lang="en-US" altLang="zh-CN" dirty="0"/>
              <a:t>[i-1]+1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则称这个数组为可整合数组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比如</a:t>
            </a:r>
            <a:r>
              <a:rPr lang="en-US" altLang="zh-CN" dirty="0"/>
              <a:t>{5,1,2,4,3}</a:t>
            </a:r>
            <a:r>
              <a:rPr lang="zh-CN" altLang="en-US" dirty="0"/>
              <a:t>、</a:t>
            </a:r>
            <a:r>
              <a:rPr lang="en-US" altLang="zh-CN" dirty="0"/>
              <a:t>{6,2,3,1,5,4}</a:t>
            </a:r>
            <a:r>
              <a:rPr lang="zh-CN" altLang="en-US" dirty="0"/>
              <a:t>都是可整合数组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返回</a:t>
            </a:r>
            <a:r>
              <a:rPr lang="en-US" altLang="zh-CN" dirty="0" err="1"/>
              <a:t>arr</a:t>
            </a:r>
            <a:r>
              <a:rPr lang="zh-CN" altLang="en-US" dirty="0"/>
              <a:t>中最长可整合子数组的长度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超级水王问题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扩展</a:t>
            </a:r>
            <a:r>
              <a:rPr lang="en-US" altLang="zh-CN" dirty="0"/>
              <a:t>1</a:t>
            </a:r>
            <a:r>
              <a:rPr lang="zh-CN" altLang="en-US" dirty="0"/>
              <a:t>：摩尔投票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扩展</a:t>
            </a:r>
            <a:r>
              <a:rPr lang="en-US" altLang="zh-CN" dirty="0"/>
              <a:t>2</a:t>
            </a:r>
            <a:r>
              <a:rPr lang="zh-CN" altLang="en-US" dirty="0"/>
              <a:t>：给定一个正数</a:t>
            </a:r>
            <a:r>
              <a:rPr lang="en-US" altLang="zh-CN" dirty="0"/>
              <a:t>K</a:t>
            </a:r>
            <a:r>
              <a:rPr lang="zh-CN" altLang="en-US" dirty="0"/>
              <a:t>，返回所有出现次数</a:t>
            </a:r>
            <a:r>
              <a:rPr lang="en-US" altLang="zh-CN" dirty="0"/>
              <a:t>&gt;N/K</a:t>
            </a:r>
            <a:r>
              <a:rPr lang="zh-CN" altLang="en-US" dirty="0"/>
              <a:t>的数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https://leetcode.com/problems/minimum-cost-to-merge-stones/</a:t>
            </a:r>
            <a:endParaRPr lang="en" altLang="zh-CN" dirty="0"/>
          </a:p>
          <a:p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21159</TotalTime>
  <Words>377</Words>
  <Application>Microsoft Macintosh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573</cp:revision>
  <dcterms:created xsi:type="dcterms:W3CDTF">2019-12-18T07:28:03Z</dcterms:created>
  <dcterms:modified xsi:type="dcterms:W3CDTF">2021-07-13T12:04:10Z</dcterms:modified>
</cp:coreProperties>
</file>