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4" r:id="rId3"/>
    <p:sldId id="351" r:id="rId4"/>
    <p:sldId id="352" r:id="rId5"/>
    <p:sldId id="353" r:id="rId6"/>
    <p:sldId id="35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</a:t>
            </a:r>
            <a:r>
              <a:rPr lang="en" altLang="zh-CN" dirty="0" err="1"/>
              <a:t>ip</a:t>
            </a:r>
            <a:r>
              <a:rPr lang="en" altLang="zh-CN" dirty="0"/>
              <a:t>-to-</a:t>
            </a:r>
            <a:r>
              <a:rPr lang="en" altLang="zh-CN" dirty="0" err="1"/>
              <a:t>cidr</a:t>
            </a:r>
            <a:r>
              <a:rPr lang="en" altLang="zh-CN" dirty="0"/>
              <a:t>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/problems/3sum/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/problems/max-points-on-</a:t>
            </a:r>
            <a:r>
              <a:rPr lang="en" altLang="zh-CN" dirty="0" err="1"/>
              <a:t>a-line</a:t>
            </a:r>
            <a:r>
              <a:rPr lang="en" altLang="zh-CN" dirty="0"/>
              <a:t>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/problems/gas-station/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题目</a:t>
            </a:r>
            <a:r>
              <a:rPr lang="en-US" altLang="zh-CN" dirty="0"/>
              <a:t> 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/problems/word-ladder-ii/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21266</TotalTime>
  <Words>133</Words>
  <Application>Microsoft Macintosh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612</cp:revision>
  <dcterms:created xsi:type="dcterms:W3CDTF">2019-12-18T07:28:03Z</dcterms:created>
  <dcterms:modified xsi:type="dcterms:W3CDTF">2021-07-20T11:48:58Z</dcterms:modified>
</cp:coreProperties>
</file>