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50" r:id="rId3"/>
    <p:sldId id="353" r:id="rId4"/>
    <p:sldId id="351" r:id="rId5"/>
    <p:sldId id="35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762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mallest-range-covering-elements-from-k-lis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https://leetcode.com/problems/smallest-range-covering-elements-from-k-lists/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有</a:t>
            </a:r>
            <a:r>
              <a:rPr lang="zh-CN" altLang="en-US" dirty="0"/>
              <a:t>三个有序数组，分别在三个数组中挑出</a:t>
            </a:r>
            <a:r>
              <a:rPr lang="en-US" altLang="zh-CN" dirty="0"/>
              <a:t>3</a:t>
            </a:r>
            <a:r>
              <a:rPr lang="zh-CN" altLang="en-US" dirty="0"/>
              <a:t>个数，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/>
              <a:t> |x-y| + |y-z| + |z-x|</a:t>
            </a:r>
            <a:r>
              <a:rPr lang="zh-CN" altLang="en-US" dirty="0"/>
              <a:t>最小是多少？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/problems/word-search-ii/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/problems/expression-add-operators/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/problems/word-ladder-ii/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1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21277</TotalTime>
  <Words>151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634</cp:revision>
  <dcterms:created xsi:type="dcterms:W3CDTF">2019-12-18T07:28:03Z</dcterms:created>
  <dcterms:modified xsi:type="dcterms:W3CDTF">2021-07-26T12:44:40Z</dcterms:modified>
</cp:coreProperties>
</file>