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0" r:id="rId3"/>
    <p:sldId id="296" r:id="rId4"/>
    <p:sldId id="297" r:id="rId5"/>
    <p:sldId id="298" r:id="rId6"/>
    <p:sldId id="299" r:id="rId7"/>
    <p:sldId id="302" r:id="rId8"/>
    <p:sldId id="301" r:id="rId9"/>
    <p:sldId id="30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6" autoAdjust="0"/>
    <p:restoredTop sz="94796"/>
  </p:normalViewPr>
  <p:slideViewPr>
    <p:cSldViewPr snapToGrid="0">
      <p:cViewPr varScale="1">
        <p:scale>
          <a:sx n="134" d="100"/>
          <a:sy n="134" d="100"/>
        </p:scale>
        <p:origin x="1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求一个字符串中，最长无重复字符子串长度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</a:t>
            </a:r>
            <a:r>
              <a:rPr lang="en-US" altLang="zh-CN" dirty="0" err="1"/>
              <a:t>leetcode.com</a:t>
            </a:r>
            <a:r>
              <a:rPr lang="en-US" altLang="zh-CN" dirty="0"/>
              <a:t>/problems/longest-substring-without-repeating-characters/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2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只由小写字母（</a:t>
            </a:r>
            <a:r>
              <a:rPr lang="en" altLang="zh-CN" dirty="0" err="1"/>
              <a:t>a~z</a:t>
            </a:r>
            <a:r>
              <a:rPr lang="zh-CN" altLang="en" dirty="0"/>
              <a:t>）</a:t>
            </a:r>
            <a:r>
              <a:rPr lang="zh-CN" altLang="en-US" dirty="0"/>
              <a:t>组成的一批字符串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都放在字符类型的数组</a:t>
            </a:r>
            <a:r>
              <a:rPr lang="en" altLang="zh-CN" dirty="0"/>
              <a:t>String[]</a:t>
            </a:r>
            <a:r>
              <a:rPr lang="zh-CN" altLang="en-US" dirty="0"/>
              <a:t> </a:t>
            </a:r>
            <a:r>
              <a:rPr lang="en-US" altLang="zh-CN" dirty="0" err="1"/>
              <a:t>arr</a:t>
            </a:r>
            <a:r>
              <a:rPr lang="zh-CN" altLang="en-US" dirty="0"/>
              <a:t>中</a:t>
            </a:r>
          </a:p>
          <a:p>
            <a:pPr marL="0" indent="0">
              <a:buNone/>
            </a:pPr>
            <a:r>
              <a:rPr lang="zh-CN" altLang="en-US" dirty="0"/>
              <a:t>如果其中某两个字符串所含有的字符种类完全一样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就将两个字符串算作一类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比如：</a:t>
            </a:r>
            <a:r>
              <a:rPr lang="en-US" altLang="zh-CN" dirty="0" err="1"/>
              <a:t>baacbba</a:t>
            </a:r>
            <a:r>
              <a:rPr lang="zh-CN" altLang="en-US" dirty="0"/>
              <a:t>和</a:t>
            </a:r>
            <a:r>
              <a:rPr lang="en-US" altLang="zh-CN" dirty="0"/>
              <a:t>bac</a:t>
            </a:r>
            <a:r>
              <a:rPr lang="zh-CN" altLang="en-US" dirty="0"/>
              <a:t>就算作一类</a:t>
            </a:r>
          </a:p>
          <a:p>
            <a:pPr marL="0" indent="0">
              <a:buNone/>
            </a:pPr>
            <a:r>
              <a:rPr lang="zh-CN" altLang="en-US" dirty="0"/>
              <a:t>返回</a:t>
            </a:r>
            <a:r>
              <a:rPr lang="en-US" altLang="zh-CN" dirty="0" err="1"/>
              <a:t>arr</a:t>
            </a:r>
            <a:r>
              <a:rPr lang="zh-CN" altLang="en-US" dirty="0"/>
              <a:t>中有多少类？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7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给定一个只有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组成的二维数组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返回边框全是</a:t>
            </a:r>
            <a:r>
              <a:rPr lang="en-US" altLang="zh-CN" dirty="0"/>
              <a:t>1</a:t>
            </a:r>
            <a:r>
              <a:rPr lang="zh-CN" altLang="en-US" dirty="0"/>
              <a:t>的最大正方形面积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/problems/largest-1-bordered-square/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给定一个数组</a:t>
            </a:r>
            <a:r>
              <a:rPr lang="en-US" altLang="zh-CN" dirty="0" err="1"/>
              <a:t>arr</a:t>
            </a:r>
            <a:r>
              <a:rPr lang="zh-CN" altLang="en" dirty="0"/>
              <a:t>，</a:t>
            </a:r>
            <a:r>
              <a:rPr lang="zh-CN" altLang="en-US" dirty="0"/>
              <a:t>代表每个人的能力值。再给定一个非负数</a:t>
            </a:r>
            <a:r>
              <a:rPr lang="en" altLang="zh-CN" dirty="0"/>
              <a:t>k</a:t>
            </a:r>
            <a:endParaRPr lang="zh-CN" altLang="en" dirty="0"/>
          </a:p>
          <a:p>
            <a:pPr marL="0" indent="0">
              <a:buNone/>
            </a:pPr>
            <a:r>
              <a:rPr lang="zh-CN" altLang="en-US" dirty="0"/>
              <a:t>如果两个人能力差值正好为</a:t>
            </a:r>
            <a:r>
              <a:rPr lang="en" altLang="zh-CN" dirty="0"/>
              <a:t>k</a:t>
            </a:r>
            <a:r>
              <a:rPr lang="zh-CN" altLang="en" dirty="0"/>
              <a:t>，</a:t>
            </a:r>
            <a:r>
              <a:rPr lang="zh-CN" altLang="en-US" dirty="0"/>
              <a:t>那么可以凑在一起比赛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一局比赛只有两个人</a:t>
            </a:r>
          </a:p>
          <a:p>
            <a:pPr marL="0" indent="0">
              <a:buNone/>
            </a:pPr>
            <a:r>
              <a:rPr lang="zh-CN" altLang="en-US" dirty="0"/>
              <a:t>返回最多可以同时有多少场比赛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4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给定一个正数数组</a:t>
            </a:r>
            <a:r>
              <a:rPr lang="en-US" altLang="zh-CN" dirty="0" err="1"/>
              <a:t>arr</a:t>
            </a:r>
            <a:r>
              <a:rPr lang="zh-CN" altLang="en-US" dirty="0"/>
              <a:t>，代表若干人的体重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再给定一个正数</a:t>
            </a:r>
            <a:r>
              <a:rPr lang="en-US" altLang="zh-CN" dirty="0"/>
              <a:t>limit</a:t>
            </a:r>
            <a:r>
              <a:rPr lang="zh-CN" altLang="en-US" dirty="0"/>
              <a:t>，表示所有船共同拥有的载重量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每艘船最多坐两人，且不能超过载重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想让所有的人同时过河，并且用最好的分配方法让船尽量少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返回最少的船数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1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en-US" altLang="zh-CN" dirty="0"/>
              <a:t> </a:t>
            </a:r>
            <a:r>
              <a:rPr lang="zh-CN" altLang="en-US" dirty="0"/>
              <a:t>最接近</a:t>
            </a:r>
            <a:r>
              <a:rPr lang="en-US" altLang="zh-CN" dirty="0"/>
              <a:t>sum</a:t>
            </a:r>
            <a:r>
              <a:rPr lang="zh-CN" altLang="en-US" dirty="0"/>
              <a:t>的子序列累加和问题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/problems/closest-subsequence-sum/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4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7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Leetcode</a:t>
            </a:r>
            <a:r>
              <a:rPr lang="zh-CN" altLang="en-US" dirty="0"/>
              <a:t> 自由之路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https://</a:t>
            </a:r>
            <a:r>
              <a:rPr lang="en-US" altLang="zh-CN" dirty="0" err="1"/>
              <a:t>leetcode.com</a:t>
            </a:r>
            <a:r>
              <a:rPr lang="en-US" altLang="zh-CN" dirty="0"/>
              <a:t>/problems/freedom-trail/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0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8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给定三个参数：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二叉树的头节点</a:t>
            </a:r>
            <a:r>
              <a:rPr lang="en-US" altLang="zh-CN" dirty="0"/>
              <a:t>head</a:t>
            </a:r>
            <a:r>
              <a:rPr lang="zh-CN" altLang="en-US" dirty="0"/>
              <a:t>，树上某个节点</a:t>
            </a:r>
            <a:r>
              <a:rPr lang="en-US" altLang="zh-CN" dirty="0"/>
              <a:t>target</a:t>
            </a:r>
            <a:r>
              <a:rPr lang="zh-CN" altLang="en-US" dirty="0"/>
              <a:t>，正数</a:t>
            </a:r>
            <a:r>
              <a:rPr lang="en-US" altLang="zh-CN" dirty="0"/>
              <a:t>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从</a:t>
            </a:r>
            <a:r>
              <a:rPr lang="en-US" altLang="zh-CN" dirty="0"/>
              <a:t>target</a:t>
            </a:r>
            <a:r>
              <a:rPr lang="zh-CN" altLang="en-US" dirty="0"/>
              <a:t>开始，可以向上走或者向下走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返回与</a:t>
            </a:r>
            <a:r>
              <a:rPr lang="en-US" altLang="zh-CN" dirty="0"/>
              <a:t>target</a:t>
            </a:r>
            <a:r>
              <a:rPr lang="zh-CN" altLang="en-US" dirty="0"/>
              <a:t>的距离是</a:t>
            </a:r>
            <a:r>
              <a:rPr lang="en-US" altLang="zh-CN" dirty="0"/>
              <a:t>K</a:t>
            </a:r>
            <a:r>
              <a:rPr lang="zh-CN" altLang="en-US" dirty="0"/>
              <a:t>的所有节点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6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19971</TotalTime>
  <Words>417</Words>
  <Application>Microsoft Macintosh PowerPoint</Application>
  <PresentationFormat>宽屏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大厂刷题班</vt:lpstr>
      <vt:lpstr>题目1</vt:lpstr>
      <vt:lpstr>题目2</vt:lpstr>
      <vt:lpstr>题目3</vt:lpstr>
      <vt:lpstr>题目4</vt:lpstr>
      <vt:lpstr>题目5</vt:lpstr>
      <vt:lpstr>题目6</vt:lpstr>
      <vt:lpstr>题目7</vt:lpstr>
      <vt:lpstr>题目8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321</cp:revision>
  <dcterms:created xsi:type="dcterms:W3CDTF">2019-12-18T07:28:03Z</dcterms:created>
  <dcterms:modified xsi:type="dcterms:W3CDTF">2021-04-27T15:22:14Z</dcterms:modified>
</cp:coreProperties>
</file>