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03" r:id="rId4"/>
    <p:sldId id="304" r:id="rId5"/>
    <p:sldId id="300" r:id="rId6"/>
    <p:sldId id="30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1" autoAdjust="0"/>
    <p:restoredTop sz="94796"/>
  </p:normalViewPr>
  <p:slideViewPr>
    <p:cSldViewPr snapToGrid="0">
      <p:cViewPr varScale="1">
        <p:scale>
          <a:sx n="85" d="100"/>
          <a:sy n="85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数组中所有数都异或起来的结果，叫做异或和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，返回</a:t>
            </a:r>
            <a:r>
              <a:rPr lang="en-US" altLang="zh-CN" dirty="0" err="1"/>
              <a:t>arr</a:t>
            </a:r>
            <a:r>
              <a:rPr lang="zh-CN" altLang="en-US" dirty="0"/>
              <a:t>的最大子数组异或和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数组中所有数都异或起来的结果，叫做异或和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，想知道</a:t>
            </a:r>
            <a:r>
              <a:rPr lang="en-US" altLang="zh-CN" dirty="0" err="1"/>
              <a:t>arr</a:t>
            </a:r>
            <a:r>
              <a:rPr lang="zh-CN" altLang="en-US" dirty="0"/>
              <a:t>中哪两个数的异或结果最大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返回最大的异或结果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/problems/maximum-</a:t>
            </a:r>
            <a:r>
              <a:rPr lang="en" altLang="zh-CN" dirty="0" err="1"/>
              <a:t>xor</a:t>
            </a:r>
            <a:r>
              <a:rPr lang="en" altLang="zh-CN" dirty="0"/>
              <a:t>-of-two-numbers-in-an-array/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/problems/maximum-</a:t>
            </a:r>
            <a:r>
              <a:rPr lang="en" altLang="zh-CN" dirty="0" err="1"/>
              <a:t>xor</a:t>
            </a:r>
            <a:r>
              <a:rPr lang="en" altLang="zh-CN" dirty="0"/>
              <a:t>-with-an-element-from-array/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数组中所有数都异或起来的结果，叫做异或和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，可以任意切分成若干个不相交的子数组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其中一定存在一种最优方案，使得切出异或和为</a:t>
            </a:r>
            <a:r>
              <a:rPr lang="en-US" altLang="zh-CN" dirty="0"/>
              <a:t>0</a:t>
            </a:r>
            <a:r>
              <a:rPr lang="zh-CN" altLang="en-US" dirty="0"/>
              <a:t>的子数组最多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返回这个最多数量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Nim</a:t>
            </a:r>
            <a:r>
              <a:rPr lang="zh-CN" altLang="en-US" dirty="0"/>
              <a:t>博弈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给定一个正数数组</a:t>
            </a:r>
            <a:r>
              <a:rPr lang="en-US" altLang="zh-CN" dirty="0" err="1"/>
              <a:t>arr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先手和后手每次可以选择在一个位置拿走若干值，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值要大于</a:t>
            </a:r>
            <a:r>
              <a:rPr lang="en-US" altLang="zh-CN" dirty="0"/>
              <a:t>0</a:t>
            </a:r>
            <a:r>
              <a:rPr lang="zh-CN" altLang="en-US" dirty="0"/>
              <a:t>，但是要小于该处的剩余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谁最先拿空</a:t>
            </a:r>
            <a:r>
              <a:rPr lang="en-US" altLang="zh-CN" dirty="0" err="1"/>
              <a:t>arr</a:t>
            </a:r>
            <a:r>
              <a:rPr lang="zh-CN" altLang="en-US" dirty="0"/>
              <a:t>，谁赢。根据</a:t>
            </a:r>
            <a:r>
              <a:rPr lang="en-US" altLang="zh-CN" dirty="0" err="1"/>
              <a:t>arr</a:t>
            </a:r>
            <a:r>
              <a:rPr lang="zh-CN" altLang="en-US" dirty="0"/>
              <a:t>，返回谁赢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21765</TotalTime>
  <Words>278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372</cp:revision>
  <dcterms:created xsi:type="dcterms:W3CDTF">2019-12-18T07:28:03Z</dcterms:created>
  <dcterms:modified xsi:type="dcterms:W3CDTF">2021-05-12T06:58:49Z</dcterms:modified>
</cp:coreProperties>
</file>