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8" r:id="rId3"/>
    <p:sldId id="309" r:id="rId4"/>
    <p:sldId id="304" r:id="rId5"/>
    <p:sldId id="307" r:id="rId6"/>
    <p:sldId id="30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54" autoAdjust="0"/>
    <p:restoredTop sz="94919"/>
  </p:normalViewPr>
  <p:slideViewPr>
    <p:cSldViewPr snapToGrid="0">
      <p:cViewPr varScale="1">
        <p:scale>
          <a:sx n="46" d="100"/>
          <a:sy n="46" d="100"/>
        </p:scale>
        <p:origin x="168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给定一个数组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长度为</a:t>
            </a:r>
            <a:r>
              <a:rPr lang="en" altLang="zh-CN" dirty="0"/>
              <a:t>N</a:t>
            </a:r>
            <a:r>
              <a:rPr lang="zh-CN" altLang="en" dirty="0"/>
              <a:t>，</a:t>
            </a:r>
            <a:r>
              <a:rPr lang="en" altLang="zh-CN" u="sng" dirty="0" err="1"/>
              <a:t>arr</a:t>
            </a:r>
            <a:r>
              <a:rPr lang="zh-CN" altLang="en-US" dirty="0"/>
              <a:t>中的值不是</a:t>
            </a:r>
            <a:r>
              <a:rPr lang="en-US" altLang="zh-CN" dirty="0"/>
              <a:t>0</a:t>
            </a:r>
            <a:r>
              <a:rPr lang="zh-CN" altLang="en-US" dirty="0"/>
              <a:t>就是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en" altLang="zh-CN" u="sng" dirty="0" err="1"/>
              <a:t>arr</a:t>
            </a:r>
            <a:r>
              <a:rPr lang="en" altLang="zh-CN" dirty="0"/>
              <a:t>[</a:t>
            </a:r>
            <a:r>
              <a:rPr lang="en" altLang="zh-CN" dirty="0" err="1"/>
              <a:t>i</a:t>
            </a:r>
            <a:r>
              <a:rPr lang="en" altLang="zh-CN" dirty="0"/>
              <a:t>]</a:t>
            </a:r>
            <a:r>
              <a:rPr lang="zh-CN" altLang="en-US" dirty="0"/>
              <a:t>表示第</a:t>
            </a:r>
            <a:r>
              <a:rPr lang="en" altLang="zh-CN" dirty="0" err="1"/>
              <a:t>i</a:t>
            </a:r>
            <a:r>
              <a:rPr lang="zh-CN" altLang="en-US" dirty="0"/>
              <a:t>栈灯的状态，</a:t>
            </a:r>
            <a:r>
              <a:rPr lang="en-US" altLang="zh-CN" dirty="0"/>
              <a:t>0</a:t>
            </a:r>
            <a:r>
              <a:rPr lang="zh-CN" altLang="en-US" dirty="0"/>
              <a:t>代表灭灯，</a:t>
            </a:r>
            <a:r>
              <a:rPr lang="en-US" altLang="zh-CN" dirty="0"/>
              <a:t>1</a:t>
            </a:r>
            <a:r>
              <a:rPr lang="zh-CN" altLang="en-US" dirty="0"/>
              <a:t>代表亮灯</a:t>
            </a:r>
          </a:p>
          <a:p>
            <a:pPr marL="0" indent="0">
              <a:buNone/>
            </a:pPr>
            <a:r>
              <a:rPr lang="zh-CN" altLang="en-US" dirty="0"/>
              <a:t>每一栈灯都有开关，但是按下</a:t>
            </a:r>
            <a:r>
              <a:rPr lang="en" altLang="zh-CN" dirty="0" err="1"/>
              <a:t>i</a:t>
            </a:r>
            <a:r>
              <a:rPr lang="zh-CN" altLang="en-US" dirty="0"/>
              <a:t>号灯的开关，会同时改变</a:t>
            </a:r>
            <a:r>
              <a:rPr lang="en" altLang="zh-CN" dirty="0"/>
              <a:t>i-1</a:t>
            </a:r>
            <a:r>
              <a:rPr lang="zh-CN" altLang="en" dirty="0"/>
              <a:t>、</a:t>
            </a:r>
            <a:r>
              <a:rPr lang="en" altLang="zh-CN" dirty="0" err="1"/>
              <a:t>i</a:t>
            </a:r>
            <a:r>
              <a:rPr lang="zh-CN" altLang="en" dirty="0"/>
              <a:t>、</a:t>
            </a:r>
            <a:r>
              <a:rPr lang="en" altLang="zh-CN" dirty="0"/>
              <a:t>i+1</a:t>
            </a:r>
            <a:r>
              <a:rPr lang="zh-CN" altLang="en-US" dirty="0"/>
              <a:t>栈灯的状态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问题一：如果</a:t>
            </a:r>
            <a:r>
              <a:rPr lang="en" altLang="zh-CN" dirty="0"/>
              <a:t>N</a:t>
            </a:r>
            <a:r>
              <a:rPr lang="zh-CN" altLang="en-US" dirty="0"/>
              <a:t>栈灯排成一条直线</a:t>
            </a:r>
            <a:r>
              <a:rPr lang="en-US" altLang="zh-CN" dirty="0"/>
              <a:t>,</a:t>
            </a:r>
            <a:r>
              <a:rPr lang="zh-CN" altLang="en-US" dirty="0"/>
              <a:t>请问最少按下多少次开关？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 err="1"/>
              <a:t>i</a:t>
            </a:r>
            <a:r>
              <a:rPr lang="zh-CN" altLang="en-US" dirty="0"/>
              <a:t>为中间位置时，</a:t>
            </a:r>
            <a:r>
              <a:rPr lang="en" altLang="zh-CN" dirty="0" err="1"/>
              <a:t>i</a:t>
            </a:r>
            <a:r>
              <a:rPr lang="zh-CN" altLang="en-US" dirty="0"/>
              <a:t>号灯的开关能影响</a:t>
            </a:r>
            <a:r>
              <a:rPr lang="en" altLang="zh-CN" dirty="0"/>
              <a:t>i-1</a:t>
            </a:r>
            <a:r>
              <a:rPr lang="zh-CN" altLang="en" dirty="0"/>
              <a:t>、</a:t>
            </a:r>
            <a:r>
              <a:rPr lang="en" altLang="zh-CN" dirty="0" err="1"/>
              <a:t>i</a:t>
            </a:r>
            <a:r>
              <a:rPr lang="zh-CN" altLang="en-US" dirty="0"/>
              <a:t>和</a:t>
            </a:r>
            <a:r>
              <a:rPr lang="en" altLang="zh-CN" dirty="0"/>
              <a:t>i+1</a:t>
            </a:r>
          </a:p>
          <a:p>
            <a:pPr marL="0" indent="0">
              <a:buNone/>
            </a:pPr>
            <a:r>
              <a:rPr lang="en" altLang="zh-CN" dirty="0"/>
              <a:t>0</a:t>
            </a:r>
            <a:r>
              <a:rPr lang="zh-CN" altLang="en-US" dirty="0"/>
              <a:t>号灯的开关只能影响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位置的灯</a:t>
            </a:r>
          </a:p>
          <a:p>
            <a:pPr marL="0" indent="0">
              <a:buNone/>
            </a:pPr>
            <a:r>
              <a:rPr lang="en" altLang="zh-CN" dirty="0"/>
              <a:t>N-1</a:t>
            </a:r>
            <a:r>
              <a:rPr lang="zh-CN" altLang="en-US" dirty="0"/>
              <a:t>号灯的开关只能影响</a:t>
            </a:r>
            <a:r>
              <a:rPr lang="en" altLang="zh-CN" dirty="0"/>
              <a:t>N-2</a:t>
            </a:r>
            <a:r>
              <a:rPr lang="zh-CN" altLang="en-US" dirty="0"/>
              <a:t>和</a:t>
            </a:r>
            <a:r>
              <a:rPr lang="en" altLang="zh-CN" dirty="0"/>
              <a:t>N-1</a:t>
            </a:r>
            <a:r>
              <a:rPr lang="zh-CN" altLang="en-US" dirty="0"/>
              <a:t>位置的灯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问题二：如果</a:t>
            </a:r>
            <a:r>
              <a:rPr lang="en" altLang="zh-CN" dirty="0"/>
              <a:t>N</a:t>
            </a:r>
            <a:r>
              <a:rPr lang="zh-CN" altLang="en-US" dirty="0"/>
              <a:t>栈灯排成一个圈</a:t>
            </a:r>
            <a:r>
              <a:rPr lang="en-US" altLang="zh-CN" dirty="0"/>
              <a:t>,</a:t>
            </a:r>
            <a:r>
              <a:rPr lang="zh-CN" altLang="en-US" dirty="0"/>
              <a:t>请问最少按下多少次开关</a:t>
            </a:r>
            <a:r>
              <a:rPr lang="en-US" altLang="zh-CN" dirty="0"/>
              <a:t>,</a:t>
            </a:r>
            <a:r>
              <a:rPr lang="zh-CN" altLang="en-US" dirty="0"/>
              <a:t>能让灯都亮起来</a:t>
            </a:r>
          </a:p>
          <a:p>
            <a:pPr marL="0" indent="0">
              <a:buNone/>
            </a:pPr>
            <a:r>
              <a:rPr lang="en" altLang="zh-CN" dirty="0" err="1"/>
              <a:t>i</a:t>
            </a:r>
            <a:r>
              <a:rPr lang="zh-CN" altLang="en-US" dirty="0"/>
              <a:t>为中间位置时，</a:t>
            </a:r>
            <a:r>
              <a:rPr lang="en" altLang="zh-CN" dirty="0" err="1"/>
              <a:t>i</a:t>
            </a:r>
            <a:r>
              <a:rPr lang="zh-CN" altLang="en-US" dirty="0"/>
              <a:t>号灯的开关能影响</a:t>
            </a:r>
            <a:r>
              <a:rPr lang="en" altLang="zh-CN" dirty="0"/>
              <a:t>i-1</a:t>
            </a:r>
            <a:r>
              <a:rPr lang="zh-CN" altLang="en" dirty="0"/>
              <a:t>、</a:t>
            </a:r>
            <a:r>
              <a:rPr lang="en" altLang="zh-CN" dirty="0" err="1"/>
              <a:t>i</a:t>
            </a:r>
            <a:r>
              <a:rPr lang="zh-CN" altLang="en-US" dirty="0"/>
              <a:t>和</a:t>
            </a:r>
            <a:r>
              <a:rPr lang="en" altLang="zh-CN" dirty="0"/>
              <a:t>i+1</a:t>
            </a:r>
          </a:p>
          <a:p>
            <a:pPr marL="0" indent="0">
              <a:buNone/>
            </a:pPr>
            <a:r>
              <a:rPr lang="en" altLang="zh-CN" dirty="0"/>
              <a:t>0</a:t>
            </a:r>
            <a:r>
              <a:rPr lang="zh-CN" altLang="en-US" dirty="0"/>
              <a:t>号灯的开关能影响</a:t>
            </a:r>
            <a:r>
              <a:rPr lang="en" altLang="zh-CN" dirty="0"/>
              <a:t>N-1</a:t>
            </a:r>
            <a:r>
              <a:rPr lang="zh-CN" altLang="en" dirty="0"/>
              <a:t>、</a:t>
            </a:r>
            <a:r>
              <a:rPr lang="en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位置的灯</a:t>
            </a:r>
          </a:p>
          <a:p>
            <a:pPr marL="0" indent="0">
              <a:buNone/>
            </a:pPr>
            <a:r>
              <a:rPr lang="en" altLang="zh-CN" dirty="0"/>
              <a:t>N-1</a:t>
            </a:r>
            <a:r>
              <a:rPr lang="zh-CN" altLang="en-US" dirty="0"/>
              <a:t>号灯的开关能影响</a:t>
            </a:r>
            <a:r>
              <a:rPr lang="en" altLang="zh-CN" dirty="0"/>
              <a:t>N-2</a:t>
            </a:r>
            <a:r>
              <a:rPr lang="zh-CN" altLang="en" dirty="0"/>
              <a:t>、</a:t>
            </a:r>
            <a:r>
              <a:rPr lang="en" altLang="zh-CN" dirty="0"/>
              <a:t>N-1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位置的灯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4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 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/problems/remove-invalid-parentheses/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2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经典算法之最长递增子序列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/problems/longest-increasing-subsequence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0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俄罗斯套娃问题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en-US" altLang="zh-CN" dirty="0"/>
              <a:t> 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leetcode.com</a:t>
            </a:r>
            <a:r>
              <a:rPr lang="en-US" altLang="zh-CN" dirty="0"/>
              <a:t>/problems/</a:t>
            </a:r>
            <a:r>
              <a:rPr lang="en-US" altLang="zh-CN" dirty="0" err="1"/>
              <a:t>russian</a:t>
            </a:r>
            <a:r>
              <a:rPr lang="en-US" altLang="zh-CN" dirty="0"/>
              <a:t>-doll-envelopes/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7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定义何为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680</a:t>
            </a:r>
            <a:r>
              <a:rPr lang="zh-CN" altLang="en-US" dirty="0"/>
              <a:t>，</a:t>
            </a:r>
            <a:r>
              <a:rPr lang="en-US" altLang="zh-CN" dirty="0"/>
              <a:t>680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68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754</a:t>
            </a:r>
            <a:r>
              <a:rPr lang="zh-CN" altLang="en-US" dirty="0"/>
              <a:t>，</a:t>
            </a:r>
            <a:r>
              <a:rPr lang="en-US" altLang="zh-CN" dirty="0"/>
              <a:t>680</a:t>
            </a:r>
            <a:r>
              <a:rPr lang="zh-CN" altLang="en-US" dirty="0"/>
              <a:t>的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叫</a:t>
            </a:r>
            <a:r>
              <a:rPr lang="en-US" altLang="zh-CN" dirty="0"/>
              <a:t>754</a:t>
            </a:r>
          </a:p>
          <a:p>
            <a:pPr marL="0" indent="0">
              <a:buNone/>
            </a:pPr>
            <a:r>
              <a:rPr lang="zh-CN" altLang="en-US" dirty="0"/>
              <a:t>给定一个正数</a:t>
            </a:r>
            <a:r>
              <a:rPr lang="en-US" altLang="zh-CN" dirty="0"/>
              <a:t>num</a:t>
            </a:r>
            <a:r>
              <a:rPr lang="zh-CN" altLang="en-US" dirty="0"/>
              <a:t>，判断它是不是某个数的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4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21588</TotalTime>
  <Words>378</Words>
  <Application>Microsoft Macintosh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397</cp:revision>
  <dcterms:created xsi:type="dcterms:W3CDTF">2019-12-18T07:28:03Z</dcterms:created>
  <dcterms:modified xsi:type="dcterms:W3CDTF">2021-05-24T06:36:04Z</dcterms:modified>
</cp:coreProperties>
</file>