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664780"/>
            <a:ext cx="7615888" cy="9069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消息队列面试题-2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2671019"/>
            <a:ext cx="5349240" cy="6217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2023金九银十面试突击班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w="0"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7" name="Object 6" descr="https://fynotefile.oss-cn-zhangjiakou.aliyuncs.com/fynote/fyfile/392/1/8486aefb265a42c4adf6d8938809b6d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9942b3bd883144a4ba9eba285821ceb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92/1/38ad7252fd0c4accabf65b2b6e4a092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1897380" y="3342821"/>
            <a:ext cx="5349240" cy="6217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李瑾老师</a:t>
            </a:r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381096" y="687010"/>
            <a:ext cx="8762904" cy="43342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1、Kafka如何做到消息不丢失？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2、RocketMQ如何做到消息不丢失？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3、RabbitMQ、Kafka和RocketMQ如何确保消息不重复消费？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4、RabbitMQ、Kafka和RocketMQ如何确保消息顺序？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5、延时消息在各种MQ的实现？延时消息的运用场景</a:t>
            </a: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6、如何理解RocketMQ的分布式事务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2278312" y="92650"/>
            <a:ext cx="4587377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MQ解决方案面试题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720479" y="10354"/>
            <a:ext cx="4587377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RabbitMQ中的AMQP模型</a:t>
            </a:r>
            <a:endParaRPr lang="en-US" sz="1500" dirty="0"/>
          </a:p>
        </p:txBody>
      </p:sp>
      <p:pic>
        <p:nvPicPr>
          <p:cNvPr id="4" name="Object 3" descr="https://fynotefile.oss-cn-zhangjiakou.aliyuncs.com/fynote/fyfile/5983/225907/ca8d4d340c634b939e59edc4a79f96d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" y="898286"/>
            <a:ext cx="8924544" cy="39044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983/225907/9f78965570dd4a08a42b8365ff6b9e1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554" y="595011"/>
            <a:ext cx="6849280" cy="4458776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720479" y="10354"/>
            <a:ext cx="4587377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Kafka消息可靠性分析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720479" y="10354"/>
            <a:ext cx="4587377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Kafka消费者ISR</a:t>
            </a:r>
            <a:endParaRPr lang="en-US" sz="1500" dirty="0"/>
          </a:p>
        </p:txBody>
      </p:sp>
      <p:pic>
        <p:nvPicPr>
          <p:cNvPr id="4" name="Object 3" descr="https://fynotefile.oss-cn-zhangjiakou.aliyuncs.com/fynote/fyfile/5983/344244/af6ba4c6df6d4e36bf89cf5ae3e8b89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8" y="1727877"/>
            <a:ext cx="9144000" cy="29604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720479" y="10354"/>
            <a:ext cx="4587377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RocketMQ消息可靠性分析</a:t>
            </a:r>
            <a:endParaRPr lang="en-US" sz="1500" dirty="0"/>
          </a:p>
        </p:txBody>
      </p:sp>
      <p:pic>
        <p:nvPicPr>
          <p:cNvPr id="4" name="Object 3" descr="https://fynotefile.oss-cn-zhangjiakou.aliyuncs.com/fynote/fyfile/5983/225907/e08f30efa39040dea9113a3a06524f36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3" y="887502"/>
            <a:ext cx="9144000" cy="42003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5983/225907/f71f964d681a4d54911dbe7e20b8c1f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6825" y="0"/>
            <a:ext cx="6137175" cy="2485851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720479" y="10354"/>
            <a:ext cx="4587377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MQ中消息顺序保障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5983/225907/5cc09676d1084ca7b5530203e86d755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81" y="837397"/>
            <a:ext cx="2953512" cy="603504"/>
          </a:xfrm>
          <a:prstGeom prst="rect">
            <a:avLst/>
          </a:prstGeom>
        </p:spPr>
      </p:pic>
      <p:pic>
        <p:nvPicPr>
          <p:cNvPr id="6" name="Object 5" descr="https://fynotefile.oss-cn-zhangjiakou.aliyuncs.com/fynote/fyfile/5983/225907/af49f5c763364b1a91b0bf5d53fa2e2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551" y="2833694"/>
            <a:ext cx="5052442" cy="2158973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5983/225907/b10d90db591548d295ff0bbf78e49f2a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415" y="2927811"/>
            <a:ext cx="2953512" cy="6126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516372" y="0"/>
            <a:ext cx="4587377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RocketMQ中的分布式事务</a:t>
            </a:r>
            <a:endParaRPr lang="en-US" sz="1500" dirty="0"/>
          </a:p>
        </p:txBody>
      </p:sp>
      <p:pic>
        <p:nvPicPr>
          <p:cNvPr id="4" name="Object 3" descr="https://fynotefile.oss-cn-zhangjiakou.aliyuncs.com/fynote/fyfile/5983/344244/5590663ddde04ba2a1aad533b52456ab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5011"/>
            <a:ext cx="9144000" cy="41175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516372" y="0"/>
            <a:ext cx="4587377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RocketMQ中的分布式事务</a:t>
            </a:r>
            <a:endParaRPr lang="en-US" sz="1500" dirty="0"/>
          </a:p>
        </p:txBody>
      </p:sp>
      <p:pic>
        <p:nvPicPr>
          <p:cNvPr id="4" name="Object 3" descr="https://fynotefile.oss-cn-zhangjiakou.aliyuncs.com/fynote/fyfile/5983/344244/1ec0a0ecf7f542328978bd6d19c34bc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1" y="841180"/>
            <a:ext cx="8974248" cy="38572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2023-09-19T14:52:43Z</dcterms:created>
  <dcterms:modified xsi:type="dcterms:W3CDTF">2023-09-19T14:52:43Z</dcterms:modified>
</cp:coreProperties>
</file>