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消息队列面试题-3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2023金九银十面试突击班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97380" y="3342821"/>
            <a:ext cx="5349240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Kafka之SendFile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5164/c275fd6aef424d51b7524de51afb4c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5" y="1007492"/>
            <a:ext cx="8233788" cy="36594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RocketMQ中Netty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5164/22cf4e190d6c44a4ac0323ff2fe7266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7" y="763658"/>
            <a:ext cx="6958584" cy="4288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1096" y="1017870"/>
            <a:ext cx="7872977" cy="3831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225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1、如何理解RocketMQ的分布式事务</a:t>
            </a:r>
            <a:endParaRPr lang="en-US" sz="1500" dirty="0"/>
          </a:p>
          <a:p>
            <a:pPr>
              <a:lnSpc>
                <a:spcPct val="225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2、讲一讲Kafka与RocketMQ中存储设计！</a:t>
            </a:r>
            <a:endParaRPr lang="en-US" sz="1500" dirty="0"/>
          </a:p>
          <a:p>
            <a:pPr>
              <a:lnSpc>
                <a:spcPct val="225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3、Kafka与RocketMQ中零拷贝技术的运用</a:t>
            </a:r>
            <a:endParaRPr lang="en-US" sz="1500" dirty="0"/>
          </a:p>
          <a:p>
            <a:pPr>
              <a:lnSpc>
                <a:spcPct val="225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4、讲一讲RocketMQ中Netty的运用！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414566" y="19112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MQ原理与源码面试题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RocketMQ中的分布式事务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4244/5590663ddde04ba2a1aad533b52456a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011"/>
            <a:ext cx="9144000" cy="41175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RocketMQ中的分布式事务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4244/1ec0a0ecf7f542328978bd6d19c34bc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" y="841180"/>
            <a:ext cx="8974248" cy="3857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Kafka的存储设计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5164/b0d75ae709424304a1233865ff1467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845"/>
            <a:ext cx="9144000" cy="39681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RocketMQ的存储设计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5164/da72ddff91e44167b73ffcc468bd922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133"/>
            <a:ext cx="9144000" cy="25299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983/345164/3212bfa4570a490a84629a725c8fc6a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61" y="266944"/>
            <a:ext cx="7921351" cy="4876556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RocketMQ的存储架构设计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传统IO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5164/35f065a494694b4d9fb78b2c53a5b70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00" y="1063547"/>
            <a:ext cx="6132685" cy="36171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零拷贝之MMAP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5164/21d18e6a54af48eb95ef7013f97722f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8" y="966940"/>
            <a:ext cx="7187318" cy="3999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2023-09-21T14:45:51Z</dcterms:created>
  <dcterms:modified xsi:type="dcterms:W3CDTF">2023-09-21T14:45:51Z</dcterms:modified>
</cp:coreProperties>
</file>