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消息队列面试题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2023金九银十面试突击班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342821"/>
            <a:ext cx="5349240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225907/e595d12734fc46b1b17e0b547fbaab0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57" y="733423"/>
            <a:ext cx="7782056" cy="441007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MQ面试知识体系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1096" y="1017870"/>
            <a:ext cx="7476164" cy="3922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1、什么是消息队列？为什么要使用消息队列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2、常见的消息队列有哪些？它们之间的对比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3、使用消息队列有什么优点？有什么缺点？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4、RabbitMQ中的AMQP是什么？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5、Kafka的核心组件？工作流程是怎样？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6、RocketMQ的核心组件？工作流程是怎样？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952075" y="9265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MQ基础概念面试题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RabbitMQ中的AMQP模型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225907/ca8d4d340c634b939e59edc4a79f96d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898286"/>
            <a:ext cx="8924544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225907/a7388220e20247e5a59f037d5494981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03" y="546986"/>
            <a:ext cx="8763594" cy="4685124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Kafka的核心组件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Kafka的集群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58727/9c1fc896137b44719f104097a1be7e0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82" y="900618"/>
            <a:ext cx="3499392" cy="4059011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468246" y="1794510"/>
            <a:ext cx="2412787" cy="10607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首领副本</a:t>
            </a:r>
            <a:endParaRPr lang="en-US" sz="1500" dirty="0"/>
          </a:p>
          <a:p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跟随者副本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RocketMQ的核心组件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402de5414bda4674a71e4393ea9845a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39" y="925673"/>
            <a:ext cx="6199708" cy="40198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RocketMQ集群架构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225907/c1d2eccd27e74f85b9a7f4891f2b02f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5" y="687010"/>
            <a:ext cx="7937007" cy="4548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2023-09-15T06:08:01Z</dcterms:created>
  <dcterms:modified xsi:type="dcterms:W3CDTF">2023-09-15T06:08:01Z</dcterms:modified>
</cp:coreProperties>
</file>