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image" Target="../media/image-1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4" Type="http://schemas.openxmlformats.org/officeDocument/2006/relationships/image" Target="../media/image-1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svg"/><Relationship Id="rId4" Type="http://schemas.openxmlformats.org/officeDocument/2006/relationships/image" Target="../media/image-1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Nacos作为配置中心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4" name="Object 3" descr="https://fynotefile.oss-cn-zhangjiakou.aliyuncs.com/fynote/fyfile/15647/99893/6ae5946a0424434f8525f2f4d9e3e9a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22" y="930431"/>
            <a:ext cx="6649878" cy="32826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4" name="Object 3" descr="https://fynotefile.oss-cn-zhangjiakou.aliyuncs.com/fynote/fyfile/15647/99893/805246f5cd3049e5bfd249162dde28e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53" y="1015145"/>
            <a:ext cx="7699248" cy="11612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925066" y="1665092"/>
            <a:ext cx="6887779" cy="12251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Nacos集成Springboot实现统一配置管理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858334" y="697473"/>
            <a:ext cx="7213100" cy="14444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▷集成过程</a:t>
            </a:r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▷各种配置加载顺序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128110" y="1620774"/>
            <a:ext cx="6887779" cy="9508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Nacos config动态刷新实现原理解析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858334" y="697473"/>
            <a:ext cx="7213100" cy="17737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1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动态监听的方式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1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动态刷新流程图（长轮询机制）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▷源码分析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26866" y="615436"/>
            <a:ext cx="3019639" cy="512212"/>
          </a:xfrm>
          <a:custGeom>
            <a:avLst/>
            <a:gdLst/>
            <a:ahLst/>
            <a:cxnLst/>
            <a:rect l="l" t="t" r="r" b="b"/>
            <a:pathLst>
              <a:path w="3019639" h="512212">
                <a:moveTo>
                  <a:pt x="0" y="0"/>
                </a:moveTo>
                <a:lnTo>
                  <a:pt x="2113747" y="0"/>
                </a:lnTo>
                <a:quadBezTo>
                  <a:pt x="3019639" y="0"/>
                  <a:pt x="3019639" y="153664"/>
                </a:quadBezTo>
                <a:lnTo>
                  <a:pt x="3019639" y="512212"/>
                </a:lnTo>
                <a:lnTo>
                  <a:pt x="905892" y="512212"/>
                </a:lnTo>
                <a:quadBezTo>
                  <a:pt x="0" y="512212"/>
                  <a:pt x="0" y="358549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3" name="Object2"/>
          <p:cNvSpPr/>
          <p:nvPr/>
        </p:nvSpPr>
        <p:spPr>
          <a:xfrm>
            <a:off x="326866" y="615436"/>
            <a:ext cx="3019639" cy="5122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0" dirty="0">
                <a:solidFill>
                  <a:srgbClr val="F2E7E7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  动态监听——Push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66081"/>
            <a:ext cx="9144000" cy="1419225"/>
          </a:xfrm>
          <a:prstGeom prst="rect">
            <a:avLst/>
          </a:prstGeom>
        </p:spPr>
      </p:pic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15647/99893/9042b353e57f4ea1846ab9cdd79716a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851" y="1361661"/>
            <a:ext cx="5655361" cy="34547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15647/99893/992aaeb535854be2933e386ffa3a197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833" y="1138428"/>
            <a:ext cx="6556248" cy="40050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26866" y="615436"/>
            <a:ext cx="3019639" cy="512212"/>
          </a:xfrm>
          <a:custGeom>
            <a:avLst/>
            <a:gdLst/>
            <a:ahLst/>
            <a:cxnLst/>
            <a:rect l="l" t="t" r="r" b="b"/>
            <a:pathLst>
              <a:path w="3019639" h="512212">
                <a:moveTo>
                  <a:pt x="0" y="0"/>
                </a:moveTo>
                <a:lnTo>
                  <a:pt x="2113747" y="0"/>
                </a:lnTo>
                <a:quadBezTo>
                  <a:pt x="3019639" y="0"/>
                  <a:pt x="3019639" y="153664"/>
                </a:quadBezTo>
                <a:lnTo>
                  <a:pt x="3019639" y="512212"/>
                </a:lnTo>
                <a:lnTo>
                  <a:pt x="905892" y="512212"/>
                </a:lnTo>
                <a:quadBezTo>
                  <a:pt x="0" y="512212"/>
                  <a:pt x="0" y="358549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3" name="Object2"/>
          <p:cNvSpPr/>
          <p:nvPr/>
        </p:nvSpPr>
        <p:spPr>
          <a:xfrm>
            <a:off x="326866" y="615436"/>
            <a:ext cx="3019639" cy="5122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0" dirty="0">
                <a:solidFill>
                  <a:srgbClr val="F2E7E7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动态监听——Pull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66081"/>
            <a:ext cx="9144000" cy="1419225"/>
          </a:xfrm>
          <a:prstGeom prst="rect">
            <a:avLst/>
          </a:prstGeom>
        </p:spPr>
      </p:pic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15647/99893/74cd43994c7b4840818725ea9ffd2e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012" y="1174863"/>
            <a:ext cx="6300216" cy="3794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26866" y="615436"/>
            <a:ext cx="4687947" cy="559426"/>
          </a:xfrm>
          <a:custGeom>
            <a:avLst/>
            <a:gdLst/>
            <a:ahLst/>
            <a:cxnLst/>
            <a:rect l="l" t="t" r="r" b="b"/>
            <a:pathLst>
              <a:path w="4687947" h="559426">
                <a:moveTo>
                  <a:pt x="0" y="0"/>
                </a:moveTo>
                <a:lnTo>
                  <a:pt x="3281563" y="0"/>
                </a:lnTo>
                <a:quadBezTo>
                  <a:pt x="4687947" y="0"/>
                  <a:pt x="4687947" y="167828"/>
                </a:quadBezTo>
                <a:lnTo>
                  <a:pt x="4687947" y="559426"/>
                </a:lnTo>
                <a:lnTo>
                  <a:pt x="1406384" y="559426"/>
                </a:lnTo>
                <a:quadBezTo>
                  <a:pt x="0" y="559426"/>
                  <a:pt x="0" y="391598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3" name="Object2"/>
          <p:cNvSpPr/>
          <p:nvPr/>
        </p:nvSpPr>
        <p:spPr>
          <a:xfrm>
            <a:off x="326866" y="615436"/>
            <a:ext cx="4687947" cy="55942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0" b="1" dirty="0">
                <a:solidFill>
                  <a:srgbClr val="F2E8E8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动态刷新流程图</a:t>
            </a:r>
            <a:r>
              <a:rPr lang="en-US" sz="100" b="1" dirty="0">
                <a:solidFill>
                  <a:srgbClr val="EEEAEA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（长轮询机制）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66081"/>
            <a:ext cx="9144000" cy="1419225"/>
          </a:xfrm>
          <a:prstGeom prst="rect">
            <a:avLst/>
          </a:prstGeom>
        </p:spPr>
      </p:pic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15647/99893/e86c8b1c99c345bc8aafd6fdf4351d7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31603"/>
            <a:ext cx="9144000" cy="27811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531608" y="1860164"/>
            <a:ext cx="5486400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长轮训机制源码分析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531608" y="747522"/>
            <a:ext cx="7213100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配置中心存的意义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Nacos安装以及编译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Nacos Config数据模型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Nacos集成springboot实现统一配置管理</a:t>
            </a:r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▷Nacos config动态刷新实现原理解析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587733" y="-14923"/>
            <a:ext cx="1668309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0" y="-153963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072944" y="2165954"/>
            <a:ext cx="2998111" cy="5777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2700" b="1" spc="450" kern="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感谢大家</a:t>
            </a:r>
            <a:endParaRPr lang="en-US" sz="1500" dirty="0"/>
          </a:p>
        </p:txBody>
      </p:sp>
      <p:sp>
        <p:nvSpPr>
          <p:cNvPr id="3" name="Object2"/>
          <p:cNvSpPr/>
          <p:nvPr/>
        </p:nvSpPr>
        <p:spPr>
          <a:xfrm>
            <a:off x="4157327" y="1181672"/>
            <a:ext cx="829347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4" name="Object 3" descr="https://fynotefile.oss-cn-zhangjiakou.aliyuncs.com/fynote/fyfile/392/1/e19f63be4d8a45a3b2f2a531b589cf1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491898"/>
            <a:ext cx="9144000" cy="1647825"/>
          </a:xfrm>
          <a:prstGeom prst="rect">
            <a:avLst/>
          </a:prstGeom>
        </p:spPr>
      </p:pic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47" y="53879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51864" y="1665092"/>
            <a:ext cx="3000620" cy="13167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配置中心存的意义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858334" y="697473"/>
            <a:ext cx="7213100" cy="1856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1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微服务中配置文件的问题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1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业界常用的配置中心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52476" y="615436"/>
            <a:ext cx="4195796" cy="562262"/>
          </a:xfrm>
          <a:custGeom>
            <a:avLst/>
            <a:gdLst/>
            <a:ahLst/>
            <a:cxnLst/>
            <a:rect l="l" t="t" r="r" b="b"/>
            <a:pathLst>
              <a:path w="4195796" h="562262">
                <a:moveTo>
                  <a:pt x="0" y="0"/>
                </a:moveTo>
                <a:lnTo>
                  <a:pt x="2937057" y="0"/>
                </a:lnTo>
                <a:quadBezTo>
                  <a:pt x="4195796" y="0"/>
                  <a:pt x="4195796" y="168679"/>
                </a:quadBezTo>
                <a:lnTo>
                  <a:pt x="4195796" y="562262"/>
                </a:lnTo>
                <a:lnTo>
                  <a:pt x="1258739" y="562262"/>
                </a:lnTo>
                <a:quadBezTo>
                  <a:pt x="0" y="562262"/>
                  <a:pt x="0" y="393583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3" name="Object2"/>
          <p:cNvSpPr/>
          <p:nvPr/>
        </p:nvSpPr>
        <p:spPr>
          <a:xfrm>
            <a:off x="252476" y="615436"/>
            <a:ext cx="4195796" cy="5622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" b="1" dirty="0">
                <a:solidFill>
                  <a:srgbClr val="F4EAEA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微服务中配置文件的问题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15647/99893/ade0f09b565c4d4a8217b5e24396aba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22" y="1476528"/>
            <a:ext cx="7542424" cy="31556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52476" y="615436"/>
            <a:ext cx="4195796" cy="562262"/>
          </a:xfrm>
          <a:custGeom>
            <a:avLst/>
            <a:gdLst/>
            <a:ahLst/>
            <a:cxnLst/>
            <a:rect l="l" t="t" r="r" b="b"/>
            <a:pathLst>
              <a:path w="4195796" h="562262">
                <a:moveTo>
                  <a:pt x="0" y="0"/>
                </a:moveTo>
                <a:lnTo>
                  <a:pt x="2937057" y="0"/>
                </a:lnTo>
                <a:quadBezTo>
                  <a:pt x="4195796" y="0"/>
                  <a:pt x="4195796" y="168679"/>
                </a:quadBezTo>
                <a:lnTo>
                  <a:pt x="4195796" y="562262"/>
                </a:lnTo>
                <a:lnTo>
                  <a:pt x="1258739" y="562262"/>
                </a:lnTo>
                <a:quadBezTo>
                  <a:pt x="0" y="562262"/>
                  <a:pt x="0" y="393583"/>
                </a:quadBezTo>
                <a:lnTo>
                  <a:pt x="0" y="0"/>
                </a:lnTo>
                <a:close/>
              </a:path>
            </a:pathLst>
          </a:custGeom>
          <a:solidFill>
            <a:srgbClr val="EC3447"/>
          </a:solidFill>
          <a:ln/>
        </p:spPr>
      </p:sp>
      <p:sp>
        <p:nvSpPr>
          <p:cNvPr id="3" name="Object2"/>
          <p:cNvSpPr/>
          <p:nvPr/>
        </p:nvSpPr>
        <p:spPr>
          <a:xfrm>
            <a:off x="252476" y="615436"/>
            <a:ext cx="4195796" cy="5622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" b="1" dirty="0">
                <a:solidFill>
                  <a:srgbClr val="F6EAEA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业界常用的配置中心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66081"/>
            <a:ext cx="9144000" cy="1419225"/>
          </a:xfrm>
          <a:prstGeom prst="rect">
            <a:avLst/>
          </a:prstGeom>
        </p:spPr>
      </p:pic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67028" y="1177698"/>
            <a:ext cx="9031556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Apollo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1. 统一管理不同环境、不同集群的配置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2. 配置修改实时生效（热发布）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3. 版本发布管理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4. 灰度发布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5. 权限管理、发布审核、操作审计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6. 提供开放平台 API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Disconf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SpringCloud Config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Nacos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51864" y="1665092"/>
            <a:ext cx="3467746" cy="12251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Nacos安装以及编译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858334" y="697473"/>
            <a:ext cx="7213100" cy="22945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下载源码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源码单机启动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单机启动服务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修改startup.cmd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850977" y="1590018"/>
            <a:ext cx="4585513" cy="1367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00" b="1" dirty="0">
                <a:solidFill>
                  <a:srgbClr val="333333"/>
                </a:solidFill>
                <a:latin typeface="Open Sans, Clear Sans, Helvetica Neue, Helvetica, Arial, Segoe UI Emoji, sans-serif" pitchFamily="34" charset="0"/>
                <a:ea typeface="Open Sans, Clear Sans, Helvetica Neue, Helvetica, Arial, Segoe UI Emoji, sans-serif" pitchFamily="34" charset="-122"/>
                <a:cs typeface="Open Sans, Clear Sans, Helvetica Neue, Helvetica, Arial, Segoe UI Emoji, sans-serif" pitchFamily="34" charset="-120"/>
              </a:rPr>
              <a:t>Nacos Config数据模型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2023-03-30T13:17:50Z</dcterms:created>
  <dcterms:modified xsi:type="dcterms:W3CDTF">2023-03-30T13:17:50Z</dcterms:modified>
</cp:coreProperties>
</file>