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/>
  <p:notesSz cx="5143500" cy="9144000"/>
  <p:custDataLst>
    <p:tags r:id="rId2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-169171" y="1583629"/>
            <a:ext cx="9482342" cy="8411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4500" b="1" dirty="0">
                <a:solidFill>
                  <a:srgbClr val="C214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OpenFeign的使用以及源码分析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马士兵教育 马坤鹏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692545" y="1543367"/>
            <a:ext cx="6448686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二、 OpenFeign的组成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104021/b3867cd3a3d6478aa715212dee77150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1269"/>
            <a:ext cx="9144000" cy="31531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98551" y="1543367"/>
            <a:ext cx="6448686" cy="13167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三、细粒度配置自定义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104021/7ee35e715f034f1da0de84a214b2f9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5" y="1544618"/>
            <a:ext cx="9144000" cy="1625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29222" y="756210"/>
            <a:ext cx="6448686" cy="14721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</a:t>
            </a:r>
            <a:r>
              <a:rPr lang="en-US" sz="100" b="1" dirty="0">
                <a:solidFill>
                  <a:srgbClr val="333333"/>
                </a:solidFill>
              </a:rPr>
              <a:t>代码方式-指定日志级别</a:t>
            </a:r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</a:t>
            </a:r>
            <a:r>
              <a:rPr lang="en-US" sz="100" b="1" dirty="0">
                <a:solidFill>
                  <a:srgbClr val="333333"/>
                </a:solidFill>
              </a:rPr>
              <a:t>属性方式-指定日志级别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27210" y="1705667"/>
            <a:ext cx="3689581" cy="13167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四、全局配置自定义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98200" y="804900"/>
            <a:ext cx="6984277" cy="24963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▷代码方式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    </a:t>
            </a:r>
            <a:r>
              <a:rPr lang="en-US" sz="1200" dirty="0">
                <a:solidFill>
                  <a:srgbClr val="333333"/>
                </a:solidFill>
                <a:highlight>
                  <a:srgbClr val="000000"/>
                </a:highlight>
              </a:rPr>
              <a:t>方式一:让父子上下文ComponentScan重叠（强烈不建议使用）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    </a:t>
            </a:r>
            <a:r>
              <a:rPr lang="en-US" sz="1200" dirty="0">
                <a:solidFill>
                  <a:srgbClr val="333333"/>
                </a:solidFill>
                <a:highlight>
                  <a:srgbClr val="000000"/>
                </a:highlight>
              </a:rPr>
              <a:t>方式二【唯一正确的途径】:</a:t>
            </a:r>
            <a:r>
              <a:rPr lang="en-US" sz="1200" dirty="0">
                <a:solidFill>
                  <a:srgbClr val="333333"/>
                </a:solidFill>
                <a:highlight>
                  <a:srgbClr val="000000"/>
                </a:highlight>
              </a:rPr>
              <a:t>EnableFeignClients(defaultConfiguration=xxx.class)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▷属性方式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9670" y="1681322"/>
            <a:ext cx="3624661" cy="13167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五、支持的配置项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177242" y="960120"/>
            <a:ext cx="3624661" cy="3223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</a:rPr>
              <a:t>1、契约配置</a:t>
            </a:r>
            <a:r>
              <a:rPr lang="en-US" sz="100" b="1" dirty="0">
                <a:solidFill>
                  <a:srgbClr val="333333"/>
                </a:solidFill>
              </a:rPr>
              <a:t>2、编解码</a:t>
            </a:r>
            <a:r>
              <a:rPr lang="en-US" sz="100" b="1" dirty="0">
                <a:solidFill>
                  <a:srgbClr val="333333"/>
                </a:solidFill>
              </a:rPr>
              <a:t>3、拦截器</a:t>
            </a:r>
            <a:r>
              <a:rPr lang="en-US" sz="100" b="1" dirty="0">
                <a:solidFill>
                  <a:srgbClr val="333333"/>
                </a:solidFill>
              </a:rPr>
              <a:t>4、Client 设置</a:t>
            </a:r>
            <a:r>
              <a:rPr lang="en-US" sz="100" b="1" dirty="0">
                <a:solidFill>
                  <a:srgbClr val="333333"/>
                </a:solidFill>
              </a:rPr>
              <a:t>5、超时配置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5612" y="1851737"/>
            <a:ext cx="3113415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六、 推荐配置方式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34953" y="393192"/>
            <a:ext cx="7342159" cy="519322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 使用OpenFeign实现远程HTTP调用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 OpenFeign的组成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 细粒度配置自定义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 全局配置自定义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 支持的配置项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 推荐配置方式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 源码分析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82279" y="1097041"/>
            <a:ext cx="8579442" cy="24323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▷尽量使用属性配置，属性方式实现不了的情况下再考虑用代码配置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▷在同一个微服务内尽量保持单一性，比如统一使用属性配置，不要两种方式混用，增加定位代码的复杂性</a:t>
            </a: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112673" y="1746242"/>
            <a:ext cx="2658974" cy="13167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七、 源码分析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692545" y="1543367"/>
            <a:ext cx="6448686" cy="13167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一、 使用OpenFeign实现远程HTTP调用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26858" y="853590"/>
            <a:ext cx="5758910" cy="27101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</a:rPr>
              <a:t>1、常见HTTP客户端</a:t>
            </a:r>
            <a:r>
              <a:rPr lang="en-US" sz="100" b="1" dirty="0">
                <a:solidFill>
                  <a:srgbClr val="333333"/>
                </a:solidFill>
              </a:rPr>
              <a:t>2、什么是Fegin</a:t>
            </a:r>
            <a:r>
              <a:rPr lang="en-US" sz="100" b="1" dirty="0">
                <a:solidFill>
                  <a:srgbClr val="333333"/>
                </a:solidFill>
              </a:rPr>
              <a:t>3、优点</a:t>
            </a:r>
            <a:r>
              <a:rPr lang="en-US" sz="100" b="1" dirty="0">
                <a:solidFill>
                  <a:srgbClr val="333333"/>
                </a:solidFill>
              </a:rPr>
              <a:t>4、架构图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26858" y="853590"/>
            <a:ext cx="5758910" cy="27101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00" b="1" dirty="0">
                <a:solidFill>
                  <a:srgbClr val="333333"/>
                </a:solidFill>
              </a:rPr>
              <a:t>1、常见HTTP客户端</a:t>
            </a:r>
            <a:r>
              <a:rPr lang="en-US" sz="100" b="1" dirty="0">
                <a:solidFill>
                  <a:srgbClr val="333333"/>
                </a:solidFill>
              </a:rPr>
              <a:t>2、什么是Fegin</a:t>
            </a:r>
            <a:r>
              <a:rPr lang="en-US" sz="100" b="1" dirty="0">
                <a:solidFill>
                  <a:srgbClr val="333333"/>
                </a:solidFill>
              </a:rPr>
              <a:t>3、优点</a:t>
            </a:r>
            <a:r>
              <a:rPr lang="en-US" sz="100" b="1" dirty="0">
                <a:solidFill>
                  <a:srgbClr val="333333"/>
                </a:solidFill>
              </a:rPr>
              <a:t>4、架构图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52476" y="615436"/>
            <a:ext cx="1612612" cy="441547"/>
          </a:xfrm>
          <a:custGeom>
            <a:avLst/>
            <a:gdLst/>
            <a:ahLst/>
            <a:cxnLst/>
            <a:rect l="l" t="t" r="r" b="b"/>
            <a:pathLst>
              <a:path w="1612612" h="441547">
                <a:moveTo>
                  <a:pt x="0" y="0"/>
                </a:moveTo>
                <a:lnTo>
                  <a:pt x="1128829" y="0"/>
                </a:lnTo>
                <a:quadBezTo>
                  <a:pt x="1612612" y="0"/>
                  <a:pt x="1612612" y="132464"/>
                </a:quadBezTo>
                <a:lnTo>
                  <a:pt x="1612612" y="441547"/>
                </a:lnTo>
                <a:lnTo>
                  <a:pt x="483784" y="441547"/>
                </a:lnTo>
                <a:quadBezTo>
                  <a:pt x="0" y="441547"/>
                  <a:pt x="0" y="309083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</p:spPr>
      </p:sp>
      <p:sp>
        <p:nvSpPr>
          <p:cNvPr id="3" name="Object2"/>
          <p:cNvSpPr/>
          <p:nvPr/>
        </p:nvSpPr>
        <p:spPr>
          <a:xfrm>
            <a:off x="252476" y="615436"/>
            <a:ext cx="1612612" cy="4415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700" dirty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常见HTTP客户端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552652" y="905287"/>
            <a:ext cx="1849487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SpringCloud是什么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858334" y="1362487"/>
            <a:ext cx="5486400" cy="229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▷HttpClient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▷Okhttp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▷HttpURLConnection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▷RestTemplate</a:t>
            </a:r>
            <a:endParaRPr lang="en-US" sz="1500" dirty="0"/>
          </a:p>
        </p:txBody>
      </p:sp>
      <p:sp>
        <p:nvSpPr>
          <p:cNvPr id="8" name="Object7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52476" y="615436"/>
            <a:ext cx="1381871" cy="419549"/>
          </a:xfrm>
          <a:custGeom>
            <a:avLst/>
            <a:gdLst/>
            <a:ahLst/>
            <a:cxnLst/>
            <a:rect l="l" t="t" r="r" b="b"/>
            <a:pathLst>
              <a:path w="1381871" h="419549">
                <a:moveTo>
                  <a:pt x="0" y="0"/>
                </a:moveTo>
                <a:lnTo>
                  <a:pt x="967310" y="0"/>
                </a:lnTo>
                <a:quadBezTo>
                  <a:pt x="1381871" y="0"/>
                  <a:pt x="1381871" y="125865"/>
                </a:quadBezTo>
                <a:lnTo>
                  <a:pt x="1381871" y="419549"/>
                </a:lnTo>
                <a:lnTo>
                  <a:pt x="414561" y="419549"/>
                </a:lnTo>
                <a:quadBezTo>
                  <a:pt x="0" y="419549"/>
                  <a:pt x="0" y="293685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</p:spPr>
      </p:sp>
      <p:sp>
        <p:nvSpPr>
          <p:cNvPr id="3" name="Object2"/>
          <p:cNvSpPr/>
          <p:nvPr/>
        </p:nvSpPr>
        <p:spPr>
          <a:xfrm>
            <a:off x="252476" y="615436"/>
            <a:ext cx="1381871" cy="419549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700" b="1" dirty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什么是Fegin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552652" y="905287"/>
            <a:ext cx="1849487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SpringCloud是什么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858334" y="1362487"/>
            <a:ext cx="7582595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OpenFeign是Netflix开源的声明式HTTP客户端</a:t>
            </a:r>
            <a:endParaRPr lang="en-US" sz="1500" dirty="0"/>
          </a:p>
        </p:txBody>
      </p:sp>
      <p:sp>
        <p:nvSpPr>
          <p:cNvPr id="8" name="Object7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52730" y="615315"/>
            <a:ext cx="855345" cy="412115"/>
          </a:xfrm>
          <a:custGeom>
            <a:avLst/>
            <a:gdLst/>
            <a:ahLst/>
            <a:cxnLst/>
            <a:rect l="l" t="t" r="r" b="b"/>
            <a:pathLst>
              <a:path w="605857" h="411434">
                <a:moveTo>
                  <a:pt x="0" y="0"/>
                </a:moveTo>
                <a:lnTo>
                  <a:pt x="424100" y="0"/>
                </a:lnTo>
                <a:quadBezTo>
                  <a:pt x="605857" y="0"/>
                  <a:pt x="605857" y="123430"/>
                </a:quadBezTo>
                <a:lnTo>
                  <a:pt x="605857" y="411434"/>
                </a:lnTo>
                <a:lnTo>
                  <a:pt x="181757" y="411434"/>
                </a:lnTo>
                <a:quadBezTo>
                  <a:pt x="0" y="411434"/>
                  <a:pt x="0" y="288004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</p:spPr>
      </p:sp>
      <p:sp>
        <p:nvSpPr>
          <p:cNvPr id="3" name="Object2"/>
          <p:cNvSpPr/>
          <p:nvPr/>
        </p:nvSpPr>
        <p:spPr>
          <a:xfrm>
            <a:off x="252476" y="615436"/>
            <a:ext cx="605857" cy="411434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700" b="1" dirty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优点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552652" y="905287"/>
            <a:ext cx="1849487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SpringCloud是什么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555405" y="1362487"/>
            <a:ext cx="7661224" cy="80095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700" b="1" dirty="0">
                <a:solidFill>
                  <a:srgbClr val="333333"/>
                </a:solidFill>
                <a:highlight>
                  <a:srgbClr val="0000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Feign可以做到使用 HTTP 请求远程服务时就像调用本地方法一样的体验，开发者完全感知不到这是远程方 ，更感知不到这是个 HTTP 请求。</a:t>
            </a:r>
            <a:endParaRPr lang="en-US" sz="1500" dirty="0"/>
          </a:p>
        </p:txBody>
      </p:sp>
      <p:sp>
        <p:nvSpPr>
          <p:cNvPr id="8" name="Object7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344297" y="2270900"/>
            <a:ext cx="1474164" cy="419549"/>
          </a:xfrm>
          <a:custGeom>
            <a:avLst/>
            <a:gdLst/>
            <a:ahLst/>
            <a:cxnLst/>
            <a:rect l="l" t="t" r="r" b="b"/>
            <a:pathLst>
              <a:path w="1474164" h="419549">
                <a:moveTo>
                  <a:pt x="0" y="0"/>
                </a:moveTo>
                <a:lnTo>
                  <a:pt x="1031915" y="0"/>
                </a:lnTo>
                <a:quadBezTo>
                  <a:pt x="1474164" y="0"/>
                  <a:pt x="1474164" y="125865"/>
                </a:quadBezTo>
                <a:lnTo>
                  <a:pt x="1474164" y="419549"/>
                </a:lnTo>
                <a:lnTo>
                  <a:pt x="442249" y="419549"/>
                </a:lnTo>
                <a:quadBezTo>
                  <a:pt x="0" y="419549"/>
                  <a:pt x="0" y="293685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</p:spPr>
      </p:sp>
      <p:sp>
        <p:nvSpPr>
          <p:cNvPr id="3" name="Object2"/>
          <p:cNvSpPr/>
          <p:nvPr/>
        </p:nvSpPr>
        <p:spPr>
          <a:xfrm>
            <a:off x="3344297" y="2270900"/>
            <a:ext cx="1474164" cy="419549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700" b="1" dirty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重构以前代码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552652" y="905287"/>
            <a:ext cx="1849487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SpringCloud是什么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▷</a:t>
            </a:r>
            <a:endParaRPr lang="en-US" sz="15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U5YTk2NWU3OTRhNTU0YjZlNWE0ODExMjY4YzM0MT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WPS 演示</Application>
  <PresentationFormat>On-screen Show (16:9)</PresentationFormat>
  <Paragraphs>92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微软雅黑</vt:lpstr>
      <vt:lpstr>黑体</vt:lpstr>
      <vt:lpstr>黑体</vt:lpstr>
      <vt:lpstr>宋体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马坤鹏</cp:lastModifiedBy>
  <cp:revision>3</cp:revision>
  <dcterms:created xsi:type="dcterms:W3CDTF">2023-03-30T13:46:00Z</dcterms:created>
  <dcterms:modified xsi:type="dcterms:W3CDTF">2023-08-16T05:39:55Z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EB850F58196943669D850ACE5DE40615_12</vt:lpwstr>
  </property>
  <property fmtid="{D5CDD505-2E9C-101B-9397-08002B2CF9AE}" pid="3" name="KSOProductBuildVer">
    <vt:lpwstr>2052-12.1.0.15120</vt:lpwstr>
  </property>
</Properties>
</file>